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7" r:id="rId5"/>
    <p:sldMasterId id="2147483699" r:id="rId6"/>
  </p:sldMasterIdLst>
  <p:notesMasterIdLst>
    <p:notesMasterId r:id="rId19"/>
  </p:notesMasterIdLst>
  <p:handoutMasterIdLst>
    <p:handoutMasterId r:id="rId20"/>
  </p:handoutMasterIdLst>
  <p:sldIdLst>
    <p:sldId id="266" r:id="rId7"/>
    <p:sldId id="257" r:id="rId8"/>
    <p:sldId id="269" r:id="rId9"/>
    <p:sldId id="307" r:id="rId10"/>
    <p:sldId id="304" r:id="rId11"/>
    <p:sldId id="308" r:id="rId12"/>
    <p:sldId id="305" r:id="rId13"/>
    <p:sldId id="309" r:id="rId14"/>
    <p:sldId id="306" r:id="rId15"/>
    <p:sldId id="310" r:id="rId16"/>
    <p:sldId id="311" r:id="rId17"/>
    <p:sldId id="26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raven Sektor LKM" initials="PSL" lastIdx="1" clrIdx="0">
    <p:extLst>
      <p:ext uri="{19B8F6BF-5375-455C-9EA6-DF929625EA0E}">
        <p15:presenceInfo xmlns:p15="http://schemas.microsoft.com/office/powerpoint/2012/main" userId="S::pravensektor@lkm.org.mk::1fef7bc7-beb5-4942-a877-bd9dbb90d6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879" autoAdjust="0"/>
  </p:normalViewPr>
  <p:slideViewPr>
    <p:cSldViewPr snapToGrid="0">
      <p:cViewPr varScale="1">
        <p:scale>
          <a:sx n="69" d="100"/>
          <a:sy n="69" d="100"/>
        </p:scale>
        <p:origin x="960" y="78"/>
      </p:cViewPr>
      <p:guideLst/>
    </p:cSldViewPr>
  </p:slideViewPr>
  <p:outlineViewPr>
    <p:cViewPr>
      <p:scale>
        <a:sx n="33" d="100"/>
        <a:sy n="33" d="100"/>
      </p:scale>
      <p:origin x="0" y="-4032"/>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t>9/4/2025</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4F8EC8D-EF88-0275-F75C-A789924433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757874-EF65-4B61-B062-40C932C81294}" type="slidenum">
              <a:rPr lang="en-US" smtClean="0"/>
              <a:t>‹#›</a:t>
            </a:fld>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4FE048-FAD0-D943-9A17-3C4CB7633182}" type="datetimeFigureOut">
              <a:rPr lang="en-US" smtClean="0"/>
              <a:t>9/4/2025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247812-3409-784D-BAE7-ABE53735D59F}" type="slidenum">
              <a:rPr lang="en-US" smtClean="0"/>
              <a:t>‹#›</a:t>
            </a:fld>
            <a:endParaRPr lang="en-US"/>
          </a:p>
        </p:txBody>
      </p:sp>
    </p:spTree>
    <p:extLst>
      <p:ext uri="{BB962C8B-B14F-4D97-AF65-F5344CB8AC3E}">
        <p14:creationId xmlns:p14="http://schemas.microsoft.com/office/powerpoint/2010/main" val="1015030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3359F2-43EF-4812-9DC0-98C0B1A406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523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A7F58C7-D277-8F14-F024-4B41D20D054F}"/>
              </a:ext>
            </a:extLst>
          </p:cNvPr>
          <p:cNvSpPr>
            <a:spLocks noGrp="1"/>
          </p:cNvSpPr>
          <p:nvPr>
            <p:ph type="pic" sz="quarter" idx="10"/>
          </p:nvPr>
        </p:nvSpPr>
        <p:spPr>
          <a:xfrm>
            <a:off x="0" y="0"/>
            <a:ext cx="12192000"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1524000" y="2286000"/>
            <a:ext cx="9144000" cy="2286000"/>
          </a:xfrm>
        </p:spPr>
        <p:txBody>
          <a:bodyPr anchor="ctr" anchorCtr="0">
            <a:noAutofit/>
          </a:bodyPr>
          <a:lstStyle>
            <a:lvl1pPr algn="ctr">
              <a:defRPr sz="4800">
                <a:solidFill>
                  <a:schemeClr val="bg1"/>
                </a:solidFill>
              </a:defRPr>
            </a:lvl1pPr>
          </a:lstStyle>
          <a:p>
            <a:r>
              <a:rPr lang="en-US" dirty="0"/>
              <a:t>Click to add title</a:t>
            </a:r>
          </a:p>
        </p:txBody>
      </p:sp>
    </p:spTree>
    <p:extLst>
      <p:ext uri="{BB962C8B-B14F-4D97-AF65-F5344CB8AC3E}">
        <p14:creationId xmlns:p14="http://schemas.microsoft.com/office/powerpoint/2010/main" val="827476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6562816" y="457200"/>
            <a:ext cx="4837176" cy="1993392"/>
          </a:xfrm>
        </p:spPr>
        <p:txBody>
          <a:bodyPr anchor="b">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6B8CBAD6-FC79-B2BB-0B67-26429A6D4C8C}"/>
              </a:ext>
            </a:extLst>
          </p:cNvPr>
          <p:cNvSpPr>
            <a:spLocks noGrp="1"/>
          </p:cNvSpPr>
          <p:nvPr>
            <p:ph type="pic" sz="quarter" idx="10"/>
          </p:nvPr>
        </p:nvSpPr>
        <p:spPr>
          <a:xfrm>
            <a:off x="-28882" y="0"/>
            <a:ext cx="6115050" cy="6858000"/>
          </a:xfrm>
          <a:prstGeom prst="parallelogram">
            <a:avLst/>
          </a:prstGeom>
          <a:ln>
            <a:noFill/>
          </a:ln>
        </p:spPr>
        <p:txBody>
          <a:bodyPr tIns="0">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562818" y="2752344"/>
            <a:ext cx="4837174" cy="3136392"/>
          </a:xfrm>
        </p:spPr>
        <p:txBody>
          <a:bodyPr anchor="t" anchorCtr="0">
            <a:normAutofit/>
          </a:bodyPr>
          <a:lstStyle>
            <a:lvl1pPr marL="0" indent="0">
              <a:lnSpc>
                <a:spcPct val="150000"/>
              </a:lnSpc>
              <a:spcBef>
                <a:spcPts val="1000"/>
              </a:spcBef>
              <a:buNone/>
              <a:defRPr sz="1800" cap="all" spc="300" baseline="0"/>
            </a:lvl1pPr>
            <a:lvl2pPr marL="457223" indent="0">
              <a:lnSpc>
                <a:spcPct val="150000"/>
              </a:lnSpc>
              <a:spcBef>
                <a:spcPts val="1000"/>
              </a:spcBef>
              <a:buNone/>
              <a:defRPr sz="1800" cap="all" spc="300" baseline="0"/>
            </a:lvl2pPr>
            <a:lvl3pPr marL="914446" indent="0">
              <a:lnSpc>
                <a:spcPct val="150000"/>
              </a:lnSpc>
              <a:spcBef>
                <a:spcPts val="1000"/>
              </a:spcBef>
              <a:buNone/>
              <a:defRPr sz="1800" cap="all" spc="300" baseline="0"/>
            </a:lvl3pPr>
            <a:lvl4pPr marL="1371669" indent="0">
              <a:lnSpc>
                <a:spcPct val="150000"/>
              </a:lnSpc>
              <a:spcBef>
                <a:spcPts val="1000"/>
              </a:spcBef>
              <a:buNone/>
              <a:defRPr sz="1800" cap="all" spc="300" baseline="0"/>
            </a:lvl4pPr>
            <a:lvl5pPr marL="1828891" indent="0">
              <a:lnSpc>
                <a:spcPct val="150000"/>
              </a:lnSpc>
              <a:spcBef>
                <a:spcPts val="1000"/>
              </a:spcBef>
              <a:buNone/>
              <a:defRPr sz="1800" cap="all" spc="300"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934796A3-781D-5244-DAB8-2D6EE0AC3B70}"/>
              </a:ext>
              <a:ext uri="{C183D7F6-B498-43B3-948B-1728B52AA6E4}">
                <adec:decorative xmlns:adec="http://schemas.microsoft.com/office/drawing/2017/decorative" val="1"/>
              </a:ext>
            </a:extLst>
          </p:cNvPr>
          <p:cNvSpPr/>
          <p:nvPr userDrawn="1"/>
        </p:nvSpPr>
        <p:spPr>
          <a:xfrm>
            <a:off x="6562817" y="6303964"/>
            <a:ext cx="3014980"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26968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117600" y="762000"/>
            <a:ext cx="5066250" cy="2900680"/>
          </a:xfrm>
        </p:spPr>
        <p:txBody>
          <a:bodyPr anchor="b">
            <a:noAutofit/>
          </a:bodyPr>
          <a:lstStyle>
            <a:lvl1pPr algn="ct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82836803-D9E6-3DF1-3B90-1E7E677CC7B7}"/>
              </a:ext>
            </a:extLst>
          </p:cNvPr>
          <p:cNvSpPr>
            <a:spLocks noGrp="1"/>
          </p:cNvSpPr>
          <p:nvPr>
            <p:ph type="pic" sz="quarter" idx="10" hasCustomPrompt="1"/>
          </p:nvPr>
        </p:nvSpPr>
        <p:spPr>
          <a:xfrm flipH="1">
            <a:off x="6086167" y="-22225"/>
            <a:ext cx="6080760" cy="6902450"/>
          </a:xfrm>
          <a:prstGeom prst="parallelogram">
            <a:avLst/>
          </a:prstGeom>
          <a:ln>
            <a:noFill/>
          </a:ln>
        </p:spPr>
        <p:txBody>
          <a:bodyPr lIns="0" tIns="0">
            <a:normAutofit/>
          </a:bodyPr>
          <a:lstStyle>
            <a:lvl1pPr marL="0" indent="0" algn="l">
              <a:buNone/>
              <a:defRPr sz="2000"/>
            </a:lvl1pPr>
          </a:lstStyle>
          <a:p>
            <a:r>
              <a:rPr lang="en-US" dirty="0"/>
              <a:t>Click icon to add image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117600" y="4145280"/>
            <a:ext cx="5066250" cy="690880"/>
          </a:xfrm>
          <a:gradFill flip="none" rotWithShape="1">
            <a:gsLst>
              <a:gs pos="0">
                <a:schemeClr val="accent5"/>
              </a:gs>
              <a:gs pos="100000">
                <a:schemeClr val="accent2">
                  <a:lumMod val="97000"/>
                  <a:lumOff val="3000"/>
                </a:schemeClr>
              </a:gs>
              <a:gs pos="50000">
                <a:schemeClr val="accent1"/>
              </a:gs>
            </a:gsLst>
            <a:lin ang="10200000" scaled="0"/>
            <a:tileRect/>
          </a:gradFill>
        </p:spPr>
        <p:txBody>
          <a:bodyPr anchor="ctr">
            <a:normAutofit/>
          </a:bodyPr>
          <a:lstStyle>
            <a:lvl1pPr marL="0" indent="0" algn="ctr">
              <a:buNone/>
              <a:defRPr sz="2400" cap="all" baseline="0">
                <a:solidFill>
                  <a:schemeClr val="bg1"/>
                </a:solidFill>
                <a:latin typeface="+mj-l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pPr lvl="0"/>
            <a:r>
              <a:rPr lang="en-US" dirty="0"/>
              <a:t>Click to add subtitle</a:t>
            </a:r>
          </a:p>
        </p:txBody>
      </p:sp>
    </p:spTree>
    <p:extLst>
      <p:ext uri="{BB962C8B-B14F-4D97-AF65-F5344CB8AC3E}">
        <p14:creationId xmlns:p14="http://schemas.microsoft.com/office/powerpoint/2010/main" val="2797143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5242426" y="466344"/>
            <a:ext cx="6241651" cy="1710354"/>
          </a:xfrm>
        </p:spPr>
        <p:txBody>
          <a:bodyPr bIns="0" anchor="ctr" anchorCtr="0">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511A5385-FB23-93A8-2B8F-9887244244DF}"/>
              </a:ext>
            </a:extLst>
          </p:cNvPr>
          <p:cNvSpPr>
            <a:spLocks noGrp="1"/>
          </p:cNvSpPr>
          <p:nvPr>
            <p:ph type="pic" sz="quarter" idx="10"/>
          </p:nvPr>
        </p:nvSpPr>
        <p:spPr>
          <a:xfrm>
            <a:off x="0" y="0"/>
            <a:ext cx="4287838" cy="6858000"/>
          </a:xfrm>
        </p:spPr>
        <p:txBody>
          <a:bodyPr>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242426" y="2286000"/>
            <a:ext cx="6241650" cy="3474720"/>
          </a:xfrm>
        </p:spPr>
        <p:txBody>
          <a:bodyPr>
            <a:normAutofit/>
          </a:bodyPr>
          <a:lstStyle>
            <a:lvl1pPr marL="228611" indent="-228611">
              <a:spcBef>
                <a:spcPts val="1000"/>
              </a:spcBef>
              <a:spcAft>
                <a:spcPts val="1000"/>
              </a:spcAft>
              <a:buClr>
                <a:schemeClr val="accent2"/>
              </a:buClr>
              <a:buFont typeface="Wingdings" panose="05000000000000000000" pitchFamily="2" charset="2"/>
              <a:buChar char="§"/>
              <a:defRPr sz="1800"/>
            </a:lvl1pPr>
            <a:lvl2pPr marL="228611" indent="-228611">
              <a:spcBef>
                <a:spcPts val="1000"/>
              </a:spcBef>
              <a:spcAft>
                <a:spcPts val="1000"/>
              </a:spcAft>
              <a:buClr>
                <a:schemeClr val="accent2"/>
              </a:buClr>
              <a:buFont typeface="Wingdings" panose="05000000000000000000" pitchFamily="2" charset="2"/>
              <a:buChar char="§"/>
              <a:defRPr sz="1800"/>
            </a:lvl2pPr>
            <a:lvl3pPr marL="228611" indent="-228611">
              <a:spcBef>
                <a:spcPts val="1000"/>
              </a:spcBef>
              <a:spcAft>
                <a:spcPts val="1000"/>
              </a:spcAft>
              <a:buClr>
                <a:schemeClr val="accent2"/>
              </a:buClr>
              <a:buFont typeface="Wingdings" panose="05000000000000000000" pitchFamily="2" charset="2"/>
              <a:buChar char="§"/>
              <a:defRPr sz="1800"/>
            </a:lvl3pPr>
            <a:lvl4pPr marL="228611" indent="-228611">
              <a:spcBef>
                <a:spcPts val="1000"/>
              </a:spcBef>
              <a:spcAft>
                <a:spcPts val="1000"/>
              </a:spcAft>
              <a:buClr>
                <a:schemeClr val="accent2"/>
              </a:buClr>
              <a:buFont typeface="Wingdings" panose="05000000000000000000" pitchFamily="2" charset="2"/>
              <a:buChar char="§"/>
              <a:defRPr sz="1800"/>
            </a:lvl4pPr>
            <a:lvl5pPr marL="228611" indent="-228611">
              <a:spcBef>
                <a:spcPts val="1000"/>
              </a:spcBef>
              <a:spcAft>
                <a:spcPts val="1000"/>
              </a:spcAft>
              <a:buClr>
                <a:schemeClr val="accent2"/>
              </a:buClr>
              <a:buFont typeface="Wingdings" panose="05000000000000000000" pitchFamily="2" charset="2"/>
              <a:buChar cha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50E25A87-9155-9E07-878F-CEC0B137C2D7}"/>
              </a:ext>
              <a:ext uri="{C183D7F6-B498-43B3-948B-1728B52AA6E4}">
                <adec:decorative xmlns:adec="http://schemas.microsoft.com/office/drawing/2017/decorative" val="1"/>
              </a:ext>
            </a:extLst>
          </p:cNvPr>
          <p:cNvSpPr/>
          <p:nvPr userDrawn="1"/>
        </p:nvSpPr>
        <p:spPr>
          <a:xfrm>
            <a:off x="5291586" y="6303964"/>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972871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1524000" y="1143000"/>
            <a:ext cx="9144000" cy="2286000"/>
          </a:xfrm>
        </p:spPr>
        <p:txBody>
          <a:bodyPr anchor="b">
            <a:noAutofit/>
          </a:bodyPr>
          <a:lstStyle>
            <a:lvl1pPr algn="ctr">
              <a:defRPr sz="480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524000" y="3835199"/>
            <a:ext cx="9144000" cy="683219"/>
          </a:xfrm>
          <a:gradFill>
            <a:gsLst>
              <a:gs pos="0">
                <a:schemeClr val="accent5"/>
              </a:gs>
              <a:gs pos="100000">
                <a:schemeClr val="accent2">
                  <a:lumMod val="97000"/>
                  <a:lumOff val="3000"/>
                </a:schemeClr>
              </a:gs>
              <a:gs pos="50000">
                <a:schemeClr val="accent1"/>
              </a:gs>
            </a:gsLst>
            <a:path path="circle">
              <a:fillToRect l="100000" t="100000"/>
            </a:path>
          </a:gradFill>
        </p:spPr>
        <p:txBody>
          <a:bodyPr anchor="ctr">
            <a:normAutofit/>
          </a:bodyPr>
          <a:lstStyle>
            <a:lvl1pPr marL="0" indent="0" algn="ctr">
              <a:buNone/>
              <a:defRPr sz="2400" cap="all" spc="300" baseline="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pPr lvl="0"/>
            <a:r>
              <a:rPr lang="en-US" dirty="0"/>
              <a:t>Click to add subtitle</a:t>
            </a:r>
          </a:p>
        </p:txBody>
      </p:sp>
    </p:spTree>
    <p:extLst>
      <p:ext uri="{BB962C8B-B14F-4D97-AF65-F5344CB8AC3E}">
        <p14:creationId xmlns:p14="http://schemas.microsoft.com/office/powerpoint/2010/main" val="668443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577E27-B60E-C6DD-BAAF-5CCC3D59E5D5}"/>
              </a:ext>
              <a:ext uri="{C183D7F6-B498-43B3-948B-1728B52AA6E4}">
                <adec:decorative xmlns:adec="http://schemas.microsoft.com/office/drawing/2017/decorative" val="1"/>
              </a:ext>
            </a:extLst>
          </p:cNvPr>
          <p:cNvSpPr/>
          <p:nvPr userDrawn="1"/>
        </p:nvSpPr>
        <p:spPr>
          <a:xfrm>
            <a:off x="0" y="6303964"/>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9" name="Content Placeholder 10">
            <a:extLst>
              <a:ext uri="{FF2B5EF4-FFF2-40B4-BE49-F238E27FC236}">
                <a16:creationId xmlns:a16="http://schemas.microsoft.com/office/drawing/2014/main" id="{964CA031-27E0-D0AA-1451-A904CCF234FE}"/>
              </a:ext>
            </a:extLst>
          </p:cNvPr>
          <p:cNvSpPr>
            <a:spLocks noGrp="1"/>
          </p:cNvSpPr>
          <p:nvPr>
            <p:ph sz="quarter" idx="13" hasCustomPrompt="1"/>
          </p:nvPr>
        </p:nvSpPr>
        <p:spPr>
          <a:xfrm>
            <a:off x="838200" y="2024782"/>
            <a:ext cx="5212079"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a:extLst>
              <a:ext uri="{FF2B5EF4-FFF2-40B4-BE49-F238E27FC236}">
                <a16:creationId xmlns:a16="http://schemas.microsoft.com/office/drawing/2014/main" id="{81FE0D7D-86B7-CCD2-A7A1-70E95846B542}"/>
              </a:ext>
            </a:extLst>
          </p:cNvPr>
          <p:cNvSpPr>
            <a:spLocks noGrp="1"/>
          </p:cNvSpPr>
          <p:nvPr>
            <p:ph sz="quarter" idx="14" hasCustomPrompt="1"/>
          </p:nvPr>
        </p:nvSpPr>
        <p:spPr>
          <a:xfrm>
            <a:off x="6459796" y="2024781"/>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22443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11" name="Content Placeholder 10">
            <a:extLst>
              <a:ext uri="{FF2B5EF4-FFF2-40B4-BE49-F238E27FC236}">
                <a16:creationId xmlns:a16="http://schemas.microsoft.com/office/drawing/2014/main" id="{2D2DE411-9D7C-15AE-0B59-F26B2BF8C522}"/>
              </a:ext>
            </a:extLst>
          </p:cNvPr>
          <p:cNvSpPr>
            <a:spLocks noGrp="1"/>
          </p:cNvSpPr>
          <p:nvPr>
            <p:ph sz="quarter" idx="13" hasCustomPrompt="1"/>
          </p:nvPr>
        </p:nvSpPr>
        <p:spPr>
          <a:xfrm>
            <a:off x="838200" y="2024782"/>
            <a:ext cx="2878394" cy="4137189"/>
          </a:xfrm>
        </p:spPr>
        <p:txBody>
          <a:bodyPr>
            <a:normAutofit/>
          </a:bodyPr>
          <a:lstStyle>
            <a:lvl1pPr marL="342917" indent="-342917">
              <a:spcBef>
                <a:spcPts val="1000"/>
              </a:spcBef>
              <a:spcAft>
                <a:spcPts val="1000"/>
              </a:spcAft>
              <a:buClr>
                <a:schemeClr val="accent2"/>
              </a:buClr>
              <a:buFont typeface="+mj-lt"/>
              <a:buAutoNum type="arabicPeriod"/>
              <a:defRPr sz="1800">
                <a:latin typeface="+mn-lt"/>
              </a:defRPr>
            </a:lvl1pPr>
            <a:lvl2pPr marL="800140" indent="-342917">
              <a:spcBef>
                <a:spcPts val="1000"/>
              </a:spcBef>
              <a:spcAft>
                <a:spcPts val="1000"/>
              </a:spcAft>
              <a:buClr>
                <a:schemeClr val="accent2"/>
              </a:buClr>
              <a:buFont typeface="+mj-lt"/>
              <a:buAutoNum type="alphaLcPeriod"/>
              <a:defRPr sz="1800">
                <a:latin typeface="+mn-lt"/>
              </a:defRPr>
            </a:lvl2pPr>
            <a:lvl3pPr marL="1257363" indent="-342917">
              <a:spcBef>
                <a:spcPts val="1000"/>
              </a:spcBef>
              <a:spcAft>
                <a:spcPts val="1000"/>
              </a:spcAft>
              <a:buClr>
                <a:schemeClr val="accent2"/>
              </a:buClr>
              <a:buFont typeface="+mj-lt"/>
              <a:buAutoNum type="arabicParenR"/>
              <a:defRPr sz="1800">
                <a:latin typeface="+mn-lt"/>
              </a:defRPr>
            </a:lvl3pPr>
            <a:lvl4pPr marL="1714586" indent="-342917">
              <a:spcBef>
                <a:spcPts val="1000"/>
              </a:spcBef>
              <a:spcAft>
                <a:spcPts val="1000"/>
              </a:spcAft>
              <a:buClr>
                <a:schemeClr val="accent2"/>
              </a:buClr>
              <a:buFont typeface="+mj-lt"/>
              <a:buAutoNum type="alphaLcParenR"/>
              <a:defRPr sz="1800">
                <a:latin typeface="+mn-lt"/>
              </a:defRPr>
            </a:lvl4pPr>
            <a:lvl5pPr marL="2057503"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Content Placeholder 10">
            <a:extLst>
              <a:ext uri="{FF2B5EF4-FFF2-40B4-BE49-F238E27FC236}">
                <a16:creationId xmlns:a16="http://schemas.microsoft.com/office/drawing/2014/main" id="{60FEDE7C-502F-ECFE-4136-E99206849C2A}"/>
              </a:ext>
            </a:extLst>
          </p:cNvPr>
          <p:cNvSpPr>
            <a:spLocks noGrp="1"/>
          </p:cNvSpPr>
          <p:nvPr>
            <p:ph sz="quarter" idx="14" hasCustomPrompt="1"/>
          </p:nvPr>
        </p:nvSpPr>
        <p:spPr>
          <a:xfrm>
            <a:off x="6459796" y="2024781"/>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236099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201" y="448056"/>
            <a:ext cx="6172200" cy="1581912"/>
          </a:xfrm>
        </p:spPr>
        <p:txBody>
          <a:bodyPr anchor="b" anchorCtr="0">
            <a:noAutofit/>
          </a:bodyPr>
          <a:lstStyle>
            <a:lvl1pPr>
              <a:defRPr sz="3200"/>
            </a:lvl1pPr>
          </a:lstStyle>
          <a:p>
            <a:r>
              <a:rPr lang="en-US"/>
              <a:t>Click to edit Master title style</a:t>
            </a:r>
            <a:endParaRPr lang="en-US" dirty="0"/>
          </a:p>
        </p:txBody>
      </p:sp>
      <p:sp>
        <p:nvSpPr>
          <p:cNvPr id="4" name="Content Placeholder 10">
            <a:extLst>
              <a:ext uri="{FF2B5EF4-FFF2-40B4-BE49-F238E27FC236}">
                <a16:creationId xmlns:a16="http://schemas.microsoft.com/office/drawing/2014/main" id="{5F30E2A0-23EF-51B1-8ABD-00429EEA0642}"/>
              </a:ext>
            </a:extLst>
          </p:cNvPr>
          <p:cNvSpPr>
            <a:spLocks noGrp="1"/>
          </p:cNvSpPr>
          <p:nvPr>
            <p:ph sz="quarter" idx="14" hasCustomPrompt="1"/>
          </p:nvPr>
        </p:nvSpPr>
        <p:spPr>
          <a:xfrm>
            <a:off x="838200" y="2257064"/>
            <a:ext cx="4894006" cy="3904906"/>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AF15552F-C66B-341F-2D37-0389710BA5E2}"/>
              </a:ext>
            </a:extLst>
          </p:cNvPr>
          <p:cNvSpPr>
            <a:spLocks noGrp="1"/>
          </p:cNvSpPr>
          <p:nvPr>
            <p:ph type="pic" sz="quarter" idx="10"/>
          </p:nvPr>
        </p:nvSpPr>
        <p:spPr>
          <a:xfrm>
            <a:off x="7500939" y="-22225"/>
            <a:ext cx="4714875" cy="6880225"/>
          </a:xfrm>
        </p:spPr>
        <p:txBody>
          <a:bodyPr>
            <a:normAutofit/>
          </a:bodyPr>
          <a:lstStyle>
            <a:lvl1pPr marL="0" indent="0" algn="ctr">
              <a:buNone/>
              <a:defRPr sz="2000"/>
            </a:lvl1pPr>
          </a:lstStyle>
          <a:p>
            <a:r>
              <a:rPr lang="en-US"/>
              <a:t>Click icon to add picture</a:t>
            </a:r>
            <a:endParaRPr lang="en-US" dirty="0"/>
          </a:p>
        </p:txBody>
      </p:sp>
      <p:sp>
        <p:nvSpPr>
          <p:cNvPr id="12" name="Rectangle 11">
            <a:extLst>
              <a:ext uri="{FF2B5EF4-FFF2-40B4-BE49-F238E27FC236}">
                <a16:creationId xmlns:a16="http://schemas.microsoft.com/office/drawing/2014/main" id="{0D8DCC6D-8B88-7BE0-7240-F743AE09EC48}"/>
              </a:ext>
              <a:ext uri="{C183D7F6-B498-43B3-948B-1728B52AA6E4}">
                <adec:decorative xmlns:adec="http://schemas.microsoft.com/office/drawing/2017/decorative" val="1"/>
              </a:ext>
            </a:extLst>
          </p:cNvPr>
          <p:cNvSpPr/>
          <p:nvPr userDrawn="1"/>
        </p:nvSpPr>
        <p:spPr>
          <a:xfrm>
            <a:off x="993814" y="6303964"/>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428382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1"/>
            <a:ext cx="10515600" cy="1325563"/>
          </a:xfrm>
        </p:spPr>
        <p:txBody>
          <a:bodyPr anchor="ctr" anchorCtr="0">
            <a:noAutofit/>
          </a:bodyPr>
          <a:lstStyle>
            <a:lvl1pPr algn="ctr">
              <a:defRPr sz="3200"/>
            </a:lvl1pPr>
          </a:lstStyle>
          <a:p>
            <a:r>
              <a:rPr lang="en-US" dirty="0"/>
              <a:t>Click to add title</a:t>
            </a:r>
          </a:p>
        </p:txBody>
      </p:sp>
      <p:sp>
        <p:nvSpPr>
          <p:cNvPr id="4" name="Content Placeholder 10">
            <a:extLst>
              <a:ext uri="{FF2B5EF4-FFF2-40B4-BE49-F238E27FC236}">
                <a16:creationId xmlns:a16="http://schemas.microsoft.com/office/drawing/2014/main" id="{9C3ED3BF-FF6B-07FA-72C4-F6102A8558AF}"/>
              </a:ext>
            </a:extLst>
          </p:cNvPr>
          <p:cNvSpPr>
            <a:spLocks noGrp="1"/>
          </p:cNvSpPr>
          <p:nvPr>
            <p:ph sz="quarter" idx="15" hasCustomPrompt="1"/>
          </p:nvPr>
        </p:nvSpPr>
        <p:spPr>
          <a:xfrm>
            <a:off x="896075" y="2106592"/>
            <a:ext cx="2067045" cy="3633787"/>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600">
                <a:latin typeface="+mn-lt"/>
              </a:defRPr>
            </a:lvl2pPr>
            <a:lvl3pPr marL="457223" indent="-228611">
              <a:spcBef>
                <a:spcPts val="1000"/>
              </a:spcBef>
              <a:spcAft>
                <a:spcPts val="1000"/>
              </a:spcAft>
              <a:buClr>
                <a:schemeClr val="accent2"/>
              </a:buClr>
              <a:buFont typeface="Wingdings" panose="05000000000000000000" pitchFamily="2" charset="2"/>
              <a:buChar char="§"/>
              <a:defRPr sz="1400">
                <a:latin typeface="+mn-lt"/>
              </a:defRPr>
            </a:lvl3pPr>
            <a:lvl4pPr marL="685834" indent="-228611">
              <a:spcBef>
                <a:spcPts val="1000"/>
              </a:spcBef>
              <a:spcAft>
                <a:spcPts val="1000"/>
              </a:spcAft>
              <a:buClr>
                <a:schemeClr val="accent2"/>
              </a:buClr>
              <a:buFont typeface="Wingdings" panose="05000000000000000000" pitchFamily="2" charset="2"/>
              <a:buChar char="§"/>
              <a:defRPr sz="1400">
                <a:latin typeface="+mn-lt"/>
              </a:defRPr>
            </a:lvl4pPr>
            <a:lvl5pPr marL="914446" indent="-228611">
              <a:spcBef>
                <a:spcPts val="1000"/>
              </a:spcBef>
              <a:spcAft>
                <a:spcPts val="1000"/>
              </a:spcAft>
              <a:buClr>
                <a:schemeClr val="accent2"/>
              </a:buClr>
              <a:buFont typeface="Wingdings" panose="05000000000000000000" pitchFamily="2" charset="2"/>
              <a:buChar char="§"/>
              <a:defRPr sz="12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3483980" y="2106592"/>
            <a:ext cx="7869820" cy="4016713"/>
          </a:xfrm>
        </p:spPr>
        <p:txBody>
          <a:body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210802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1"/>
            <a:ext cx="10515600" cy="1325563"/>
          </a:xfrm>
        </p:spPr>
        <p:txBody>
          <a:bodyPr anchor="ctr" anchorCtr="0">
            <a:noAutofit/>
          </a:bodyPr>
          <a:lstStyle>
            <a:lvl1pPr algn="ctr">
              <a:defRPr sz="3200"/>
            </a:lvl1pPr>
          </a:lstStyle>
          <a:p>
            <a:r>
              <a:rPr lang="en-US" dirty="0"/>
              <a:t>Click to add title</a:t>
            </a:r>
          </a:p>
        </p:txBody>
      </p:sp>
      <p:sp>
        <p:nvSpPr>
          <p:cNvPr id="8" name="Content Placeholder 10">
            <a:extLst>
              <a:ext uri="{FF2B5EF4-FFF2-40B4-BE49-F238E27FC236}">
                <a16:creationId xmlns:a16="http://schemas.microsoft.com/office/drawing/2014/main" id="{A524C1E0-92FE-D7D2-83A7-46D29A838874}"/>
              </a:ext>
            </a:extLst>
          </p:cNvPr>
          <p:cNvSpPr>
            <a:spLocks noGrp="1"/>
          </p:cNvSpPr>
          <p:nvPr>
            <p:ph sz="quarter" idx="15" hasCustomPrompt="1"/>
          </p:nvPr>
        </p:nvSpPr>
        <p:spPr>
          <a:xfrm>
            <a:off x="838201" y="1790330"/>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a:extLst>
              <a:ext uri="{FF2B5EF4-FFF2-40B4-BE49-F238E27FC236}">
                <a16:creationId xmlns:a16="http://schemas.microsoft.com/office/drawing/2014/main" id="{427E0367-8E38-8905-DC9A-D0C376A591A7}"/>
              </a:ext>
            </a:extLst>
          </p:cNvPr>
          <p:cNvSpPr>
            <a:spLocks noGrp="1"/>
          </p:cNvSpPr>
          <p:nvPr>
            <p:ph sz="quarter" idx="16" hasCustomPrompt="1"/>
          </p:nvPr>
        </p:nvSpPr>
        <p:spPr>
          <a:xfrm>
            <a:off x="6219465" y="1790330"/>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43D847DE-29F2-8ABB-1718-34BED4F37718}"/>
              </a:ext>
              <a:ext uri="{C183D7F6-B498-43B3-948B-1728B52AA6E4}">
                <adec:decorative xmlns:adec="http://schemas.microsoft.com/office/drawing/2017/decorative" val="1"/>
              </a:ext>
            </a:extLst>
          </p:cNvPr>
          <p:cNvSpPr/>
          <p:nvPr userDrawn="1"/>
        </p:nvSpPr>
        <p:spPr>
          <a:xfrm>
            <a:off x="0" y="6303964"/>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916539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p:txBody>
          <a:bodyPr anchor="ctr" anchorCtr="0">
            <a:noAutofit/>
          </a:bodyPr>
          <a:lstStyle>
            <a:lvl1pPr algn="ctr">
              <a:defRPr sz="3200"/>
            </a:lvl1pPr>
          </a:lstStyle>
          <a:p>
            <a:r>
              <a:rPr lang="en-US" dirty="0"/>
              <a:t>Click to add title</a:t>
            </a:r>
          </a:p>
        </p:txBody>
      </p:sp>
      <p:sp>
        <p:nvSpPr>
          <p:cNvPr id="8" name="Table Placeholder 7">
            <a:extLst>
              <a:ext uri="{FF2B5EF4-FFF2-40B4-BE49-F238E27FC236}">
                <a16:creationId xmlns:a16="http://schemas.microsoft.com/office/drawing/2014/main" id="{0CEAFE70-86D3-8690-31CA-F9A1FBA494D0}"/>
              </a:ext>
            </a:extLst>
          </p:cNvPr>
          <p:cNvSpPr>
            <a:spLocks noGrp="1"/>
          </p:cNvSpPr>
          <p:nvPr>
            <p:ph type="tbl" sz="quarter" idx="13"/>
          </p:nvPr>
        </p:nvSpPr>
        <p:spPr>
          <a:xfrm>
            <a:off x="613186" y="2107800"/>
            <a:ext cx="10965628" cy="3920196"/>
          </a:xfrm>
        </p:spPr>
        <p:txBody>
          <a:bodyPr/>
          <a:lstStyle>
            <a:lvl1pPr>
              <a:defRPr/>
            </a:lvl1pPr>
          </a:lstStyle>
          <a:p>
            <a:r>
              <a:rPr lang="en-US"/>
              <a:t>Click icon to add table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9/4/2025</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026688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6EE6F3F-63EB-5C0E-2307-3B7CBBA1C374}"/>
              </a:ext>
            </a:extLst>
          </p:cNvPr>
          <p:cNvSpPr>
            <a:spLocks noGrp="1"/>
          </p:cNvSpPr>
          <p:nvPr>
            <p:ph type="pic" sz="quarter" idx="11"/>
          </p:nvPr>
        </p:nvSpPr>
        <p:spPr>
          <a:xfrm>
            <a:off x="0" y="0"/>
            <a:ext cx="12192000" cy="6858000"/>
          </a:xfrm>
          <a:solidFill>
            <a:schemeClr val="tx1"/>
          </a:solidFill>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1362438" y="400486"/>
            <a:ext cx="9467127" cy="2527911"/>
          </a:xfrm>
        </p:spPr>
        <p:txBody>
          <a:bodyPr anchor="b">
            <a:noAutofit/>
          </a:bodyPr>
          <a:lstStyle>
            <a:lvl1pPr algn="ctr">
              <a:spcBef>
                <a:spcPts val="1000"/>
              </a:spcBef>
              <a:defRPr>
                <a:solidFill>
                  <a:schemeClr val="bg1"/>
                </a:solidFill>
              </a:defRPr>
            </a:lvl1pPr>
          </a:lstStyle>
          <a:p>
            <a:r>
              <a:rPr lang="en-US" dirty="0"/>
              <a:t>Click to add title</a:t>
            </a:r>
          </a:p>
        </p:txBody>
      </p:sp>
      <p:sp>
        <p:nvSpPr>
          <p:cNvPr id="10" name="Text Placeholder 9">
            <a:extLst>
              <a:ext uri="{FF2B5EF4-FFF2-40B4-BE49-F238E27FC236}">
                <a16:creationId xmlns:a16="http://schemas.microsoft.com/office/drawing/2014/main" id="{E12DA517-30B0-BC62-0422-F995FB9189E2}"/>
              </a:ext>
            </a:extLst>
          </p:cNvPr>
          <p:cNvSpPr>
            <a:spLocks noGrp="1"/>
          </p:cNvSpPr>
          <p:nvPr>
            <p:ph type="body" sz="quarter" idx="10" hasCustomPrompt="1"/>
          </p:nvPr>
        </p:nvSpPr>
        <p:spPr>
          <a:xfrm>
            <a:off x="1362076" y="3738623"/>
            <a:ext cx="9467850" cy="2527911"/>
          </a:xfrm>
        </p:spPr>
        <p:txBody>
          <a:bodyPr>
            <a:normAutofit/>
          </a:bodyPr>
          <a:lstStyle>
            <a:lvl1pPr marL="0" indent="0" algn="ctr">
              <a:spcBef>
                <a:spcPts val="1000"/>
              </a:spcBef>
              <a:buNone/>
              <a:defRPr sz="1800">
                <a:solidFill>
                  <a:schemeClr val="bg1"/>
                </a:solidFill>
              </a:defRPr>
            </a:lvl1pPr>
            <a:lvl2pPr marL="457223" indent="0" algn="ctr">
              <a:spcBef>
                <a:spcPts val="1000"/>
              </a:spcBef>
              <a:buNone/>
              <a:defRPr sz="1800">
                <a:solidFill>
                  <a:schemeClr val="bg1"/>
                </a:solidFill>
              </a:defRPr>
            </a:lvl2pPr>
            <a:lvl3pPr marL="914446" indent="0" algn="ctr">
              <a:spcBef>
                <a:spcPts val="1000"/>
              </a:spcBef>
              <a:buNone/>
              <a:defRPr sz="1800">
                <a:solidFill>
                  <a:schemeClr val="bg1"/>
                </a:solidFill>
              </a:defRPr>
            </a:lvl3pPr>
            <a:lvl4pPr marL="1371669" indent="0" algn="ctr">
              <a:spcBef>
                <a:spcPts val="1000"/>
              </a:spcBef>
              <a:buNone/>
              <a:defRPr sz="1800">
                <a:solidFill>
                  <a:schemeClr val="bg1"/>
                </a:solidFill>
              </a:defRPr>
            </a:lvl4pPr>
            <a:lvl5pPr marL="1828891" indent="0" algn="ctr">
              <a:spcBef>
                <a:spcPts val="1000"/>
              </a:spcBef>
              <a:buNone/>
              <a:defRPr sz="1800">
                <a:solidFill>
                  <a:schemeClr val="bg1"/>
                </a:solidFill>
              </a:defRPr>
            </a:lvl5pPr>
          </a:lstStyle>
          <a:p>
            <a:pPr lvl="0"/>
            <a:r>
              <a:rPr lang="en-US" dirty="0"/>
              <a:t>Click to add text</a:t>
            </a:r>
          </a:p>
        </p:txBody>
      </p:sp>
    </p:spTree>
    <p:extLst>
      <p:ext uri="{BB962C8B-B14F-4D97-AF65-F5344CB8AC3E}">
        <p14:creationId xmlns:p14="http://schemas.microsoft.com/office/powerpoint/2010/main" val="1395371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1937252-EACE-4232-855F-5C47E3F8B087}"/>
              </a:ext>
            </a:extLst>
          </p:cNvPr>
          <p:cNvSpPr>
            <a:spLocks noGrp="1"/>
          </p:cNvSpPr>
          <p:nvPr>
            <p:ph type="ctrTitle" hasCustomPrompt="1"/>
          </p:nvPr>
        </p:nvSpPr>
        <p:spPr>
          <a:xfrm>
            <a:off x="457201" y="1070901"/>
            <a:ext cx="11265407" cy="1499616"/>
          </a:xfrm>
        </p:spPr>
        <p:txBody>
          <a:bodyPr>
            <a:noAutofit/>
          </a:bodyPr>
          <a:lstStyle>
            <a:lvl1pPr>
              <a:defRPr/>
            </a:lvl1pPr>
          </a:lstStyle>
          <a:p>
            <a:r>
              <a:rPr lang="en-US" dirty="0"/>
              <a:t>Click to add title</a:t>
            </a:r>
          </a:p>
        </p:txBody>
      </p:sp>
      <p:sp>
        <p:nvSpPr>
          <p:cNvPr id="25" name="Picture Placeholder 24">
            <a:extLst>
              <a:ext uri="{FF2B5EF4-FFF2-40B4-BE49-F238E27FC236}">
                <a16:creationId xmlns:a16="http://schemas.microsoft.com/office/drawing/2014/main" id="{CBA6DBC1-39A1-48A6-8B81-3CD966D06E81}"/>
              </a:ext>
            </a:extLst>
          </p:cNvPr>
          <p:cNvSpPr>
            <a:spLocks noGrp="1"/>
          </p:cNvSpPr>
          <p:nvPr>
            <p:ph type="pic" sz="quarter" idx="13" hasCustomPrompt="1"/>
          </p:nvPr>
        </p:nvSpPr>
        <p:spPr>
          <a:xfrm>
            <a:off x="448056" y="3103685"/>
            <a:ext cx="11274551" cy="3287971"/>
          </a:xfrm>
          <a:solidFill>
            <a:schemeClr val="accent2"/>
          </a:solidFill>
        </p:spPr>
        <p:txBody>
          <a:bodyPr anchor="t" anchorCtr="0">
            <a:normAutofit/>
          </a:bodyPr>
          <a:lstStyle>
            <a:lvl1pPr marL="0" indent="0" algn="ctr">
              <a:buNone/>
              <a:defRPr/>
            </a:lvl1pPr>
          </a:lstStyle>
          <a:p>
            <a:r>
              <a:rPr lang="en-US" dirty="0"/>
              <a:t>Click to add picture</a:t>
            </a:r>
          </a:p>
        </p:txBody>
      </p:sp>
    </p:spTree>
    <p:extLst>
      <p:ext uri="{BB962C8B-B14F-4D97-AF65-F5344CB8AC3E}">
        <p14:creationId xmlns:p14="http://schemas.microsoft.com/office/powerpoint/2010/main" val="4161420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90880"/>
            <a:ext cx="11267440" cy="1143000"/>
          </a:xfrm>
        </p:spPr>
        <p:txBody>
          <a:bodyPr/>
          <a:lstStyle>
            <a:lvl1pPr>
              <a:defRPr/>
            </a:lvl1pPr>
          </a:lstStyle>
          <a:p>
            <a:r>
              <a:rPr lang="en-US" dirty="0"/>
              <a:t>Click to add title</a:t>
            </a:r>
          </a:p>
        </p:txBody>
      </p:sp>
      <p:sp>
        <p:nvSpPr>
          <p:cNvPr id="9" name="Content Placeholder 3">
            <a:extLst>
              <a:ext uri="{FF2B5EF4-FFF2-40B4-BE49-F238E27FC236}">
                <a16:creationId xmlns:a16="http://schemas.microsoft.com/office/drawing/2014/main" id="{ECA520B1-DC84-A47D-1F5E-CCD567EB2D86}"/>
              </a:ext>
            </a:extLst>
          </p:cNvPr>
          <p:cNvSpPr>
            <a:spLocks noGrp="1"/>
          </p:cNvSpPr>
          <p:nvPr>
            <p:ph sz="half" idx="13" hasCustomPrompt="1"/>
          </p:nvPr>
        </p:nvSpPr>
        <p:spPr>
          <a:xfrm>
            <a:off x="457200" y="2187363"/>
            <a:ext cx="3657600" cy="3633047"/>
          </a:xfrm>
        </p:spPr>
        <p:txBody>
          <a:bodyPr anchor="t">
            <a:normAutofit/>
          </a:bodyPr>
          <a:lstStyle>
            <a:lvl1pPr marL="342917" indent="-342917">
              <a:buFont typeface="+mj-lt"/>
              <a:buAutoNum type="arabicPeriod"/>
              <a:defRPr sz="1800"/>
            </a:lvl1pPr>
            <a:lvl2pPr marL="914446" indent="-342917">
              <a:buFont typeface="+mj-lt"/>
              <a:buAutoNum type="alphaLcPeriod"/>
              <a:defRPr sz="1800"/>
            </a:lvl2pPr>
            <a:lvl3pPr marL="1371669" indent="-342917">
              <a:buFont typeface="+mj-lt"/>
              <a:buAutoNum type="arabicPeriod"/>
              <a:defRPr sz="1800"/>
            </a:lvl3pPr>
            <a:lvl4pPr marL="1600280" indent="-342917">
              <a:buFont typeface="+mj-lt"/>
              <a:buAutoNum type="alphaLcParenR"/>
              <a:defRPr sz="1800"/>
            </a:lvl4pPr>
            <a:lvl5pPr marL="2057503" indent="-400070">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282438" y="2187362"/>
            <a:ext cx="7442203" cy="3633047"/>
          </a:xfrm>
        </p:spPr>
        <p:txBody>
          <a:bodyPr anchor="t">
            <a:normAutofit/>
          </a:bodyPr>
          <a:lstStyle>
            <a:lvl1pPr marL="0" indent="0">
              <a:buNone/>
              <a:defRPr sz="1800"/>
            </a:lvl1pPr>
            <a:lvl2pPr marL="0">
              <a:defRPr sz="1800"/>
            </a:lvl2pPr>
            <a:lvl3pPr marL="548667">
              <a:defRPr sz="1800"/>
            </a:lvl3pPr>
            <a:lvl4pPr marL="823001">
              <a:defRPr sz="1800"/>
            </a:lvl4pPr>
            <a:lvl5pPr marL="1097335">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457200" y="6423915"/>
            <a:ext cx="7041202" cy="365125"/>
          </a:xfrm>
        </p:spPr>
        <p:txBody>
          <a:bodyPr/>
          <a:lstStyle/>
          <a:p>
            <a:endParaRPr lang="en-US" dirty="0"/>
          </a:p>
        </p:txBody>
      </p:sp>
      <p:sp>
        <p:nvSpPr>
          <p:cNvPr id="5" name="Date Placeholder 4"/>
          <p:cNvSpPr>
            <a:spLocks noGrp="1"/>
          </p:cNvSpPr>
          <p:nvPr>
            <p:ph type="dt" sz="half" idx="10"/>
          </p:nvPr>
        </p:nvSpPr>
        <p:spPr/>
        <p:txBody>
          <a:bodyPr/>
          <a:lstStyle/>
          <a:p>
            <a:r>
              <a:rPr lang="en-US"/>
              <a:t>20XX</a:t>
            </a:r>
            <a:endParaRPr lang="en-US" dirty="0"/>
          </a:p>
        </p:txBody>
      </p:sp>
      <p:sp>
        <p:nvSpPr>
          <p:cNvPr id="7" name="Slide Number Placeholder 6"/>
          <p:cNvSpPr>
            <a:spLocks noGrp="1"/>
          </p:cNvSpPr>
          <p:nvPr>
            <p:ph type="sldNum" sz="quarter" idx="12"/>
          </p:nvPr>
        </p:nvSpPr>
        <p:spPr>
          <a:xfrm>
            <a:off x="10558300" y="6423915"/>
            <a:ext cx="116634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53749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85177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4999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08854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51368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7545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7677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8342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39924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38009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1466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3545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60553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58828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52233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422935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4719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71938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99042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596910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5081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4574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8251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4874B0">
                <a:alpha val="100000"/>
              </a:srgbClr>
            </a:gs>
            <a:gs pos="100000">
              <a:srgbClr val="1F2560"/>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D97564-C310-6E8C-8689-CE18881B4A17}"/>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FAD99FA-26D9-873B-BE7F-26FEC5C233A2}"/>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319819E-0266-97DD-DFD1-BAAA06AE323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6D8061D-18C3-4F4F-85EF-561633F58754}" type="datetimeFigureOut">
              <a:rPr lang="en-US" smtClean="0"/>
              <a:t>9/4/2025</a:t>
            </a:fld>
            <a:endParaRPr lang="en-US"/>
          </a:p>
        </p:txBody>
      </p:sp>
      <p:sp>
        <p:nvSpPr>
          <p:cNvPr id="5" name="Footer Placeholder 4">
            <a:extLst>
              <a:ext uri="{FF2B5EF4-FFF2-40B4-BE49-F238E27FC236}">
                <a16:creationId xmlns:a16="http://schemas.microsoft.com/office/drawing/2014/main" id="{2BFD19C9-01CE-9E2A-CDA5-C15940F055F7}"/>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801085-7B28-048D-E3D3-9C3614268DA7}"/>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20166009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914446" rtl="0" eaLnBrk="1" latinLnBrk="0" hangingPunct="1">
        <a:lnSpc>
          <a:spcPct val="90000"/>
        </a:lnSpc>
        <a:spcBef>
          <a:spcPct val="0"/>
        </a:spcBef>
        <a:buNone/>
        <a:defRPr sz="4800" kern="1200" cap="all" spc="300" baseline="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4874B0">
                <a:alpha val="100000"/>
              </a:srgbClr>
            </a:gs>
            <a:gs pos="100000">
              <a:srgbClr val="1F2560"/>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9/4/2025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4403871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9/4/2025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0927170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3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79F0267-9D1C-BDA9-A152-B01CD379FC92}"/>
              </a:ext>
            </a:extLst>
          </p:cNvPr>
          <p:cNvSpPr>
            <a:spLocks noGrp="1"/>
          </p:cNvSpPr>
          <p:nvPr>
            <p:ph type="ctrTitle"/>
          </p:nvPr>
        </p:nvSpPr>
        <p:spPr>
          <a:xfrm>
            <a:off x="457201" y="423200"/>
            <a:ext cx="11265407" cy="1499616"/>
          </a:xfrm>
        </p:spPr>
        <p:txBody>
          <a:bodyPr/>
          <a:lstStyle/>
          <a:p>
            <a:pPr algn="ctr"/>
            <a:r>
              <a:rPr lang="en-US" b="1" dirty="0">
                <a:solidFill>
                  <a:schemeClr val="bg1"/>
                </a:solidFill>
                <a:latin typeface="Arial" panose="020B0604020202020204" pitchFamily="34" charset="0"/>
                <a:cs typeface="Arial" panose="020B0604020202020204" pitchFamily="34" charset="0"/>
              </a:rPr>
              <a:t>Doctor’s chamber of republic of north Macedonia</a:t>
            </a:r>
          </a:p>
        </p:txBody>
      </p:sp>
      <p:pic>
        <p:nvPicPr>
          <p:cNvPr id="3" name="Picture 2" descr="A blue and white logo&#10;&#10;AI-generated content may be incorrect.">
            <a:extLst>
              <a:ext uri="{FF2B5EF4-FFF2-40B4-BE49-F238E27FC236}">
                <a16:creationId xmlns:a16="http://schemas.microsoft.com/office/drawing/2014/main" id="{3379F573-518B-510D-99C5-AE7BC32B2E02}"/>
              </a:ext>
            </a:extLst>
          </p:cNvPr>
          <p:cNvPicPr>
            <a:picLocks noChangeAspect="1"/>
          </p:cNvPicPr>
          <p:nvPr/>
        </p:nvPicPr>
        <p:blipFill>
          <a:blip r:embed="rId3"/>
          <a:stretch>
            <a:fillRect/>
          </a:stretch>
        </p:blipFill>
        <p:spPr>
          <a:xfrm>
            <a:off x="386080" y="295146"/>
            <a:ext cx="914400" cy="1292391"/>
          </a:xfrm>
          <a:prstGeom prst="rect">
            <a:avLst/>
          </a:prstGeom>
        </p:spPr>
      </p:pic>
      <p:pic>
        <p:nvPicPr>
          <p:cNvPr id="5" name="Picture 4">
            <a:extLst>
              <a:ext uri="{FF2B5EF4-FFF2-40B4-BE49-F238E27FC236}">
                <a16:creationId xmlns:a16="http://schemas.microsoft.com/office/drawing/2014/main" id="{E8820278-9E65-60B0-B455-8485D41023DE}"/>
              </a:ext>
            </a:extLst>
          </p:cNvPr>
          <p:cNvPicPr>
            <a:picLocks noChangeAspect="1"/>
          </p:cNvPicPr>
          <p:nvPr/>
        </p:nvPicPr>
        <p:blipFill>
          <a:blip r:embed="rId4"/>
          <a:stretch>
            <a:fillRect/>
          </a:stretch>
        </p:blipFill>
        <p:spPr>
          <a:xfrm>
            <a:off x="1800225" y="2840700"/>
            <a:ext cx="8591550" cy="3594100"/>
          </a:xfrm>
          <a:prstGeom prst="rect">
            <a:avLst/>
          </a:prstGeom>
        </p:spPr>
      </p:pic>
    </p:spTree>
    <p:extLst>
      <p:ext uri="{BB962C8B-B14F-4D97-AF65-F5344CB8AC3E}">
        <p14:creationId xmlns:p14="http://schemas.microsoft.com/office/powerpoint/2010/main" val="410748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858957" y="-211150"/>
            <a:ext cx="5257996" cy="7280302"/>
          </a:xfrm>
          <a:custGeom>
            <a:avLst/>
            <a:gdLst/>
            <a:ahLst/>
            <a:cxnLst/>
            <a:rect l="l" t="t" r="r" b="b"/>
            <a:pathLst>
              <a:path w="7886994" h="10920453">
                <a:moveTo>
                  <a:pt x="7886994" y="0"/>
                </a:moveTo>
                <a:lnTo>
                  <a:pt x="0" y="0"/>
                </a:lnTo>
                <a:lnTo>
                  <a:pt x="0" y="10920452"/>
                </a:lnTo>
                <a:lnTo>
                  <a:pt x="7886994" y="10920452"/>
                </a:lnTo>
                <a:lnTo>
                  <a:pt x="7886994"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grpSp>
        <p:nvGrpSpPr>
          <p:cNvPr id="3" name="Group 3"/>
          <p:cNvGrpSpPr/>
          <p:nvPr/>
        </p:nvGrpSpPr>
        <p:grpSpPr>
          <a:xfrm>
            <a:off x="6096000" y="0"/>
            <a:ext cx="6096000" cy="6858000"/>
            <a:chOff x="0" y="0"/>
            <a:chExt cx="2408296" cy="2709333"/>
          </a:xfrm>
        </p:grpSpPr>
        <p:sp>
          <p:nvSpPr>
            <p:cNvPr id="4" name="Freeform 4"/>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FFFFFF"/>
            </a:solidFill>
          </p:spPr>
          <p:txBody>
            <a:bodyPr/>
            <a:lstStyle/>
            <a:p>
              <a:pPr defTabSz="609630"/>
              <a:endParaRPr lang="en-GB" sz="1200">
                <a:solidFill>
                  <a:prstClr val="black"/>
                </a:solidFill>
                <a:latin typeface="Calibri"/>
              </a:endParaRPr>
            </a:p>
          </p:txBody>
        </p:sp>
        <p:sp>
          <p:nvSpPr>
            <p:cNvPr id="5" name="TextBox 5"/>
            <p:cNvSpPr txBox="1"/>
            <p:nvPr/>
          </p:nvSpPr>
          <p:spPr>
            <a:xfrm>
              <a:off x="0" y="-47625"/>
              <a:ext cx="2408296" cy="2756958"/>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7" name="TextBox 7"/>
          <p:cNvSpPr txBox="1"/>
          <p:nvPr/>
        </p:nvSpPr>
        <p:spPr>
          <a:xfrm>
            <a:off x="6250804" y="706530"/>
            <a:ext cx="6611036" cy="628955"/>
          </a:xfrm>
          <a:prstGeom prst="rect">
            <a:avLst/>
          </a:prstGeom>
        </p:spPr>
        <p:txBody>
          <a:bodyPr wrap="square" lIns="0" tIns="0" rIns="0" bIns="0" rtlCol="0" anchor="t">
            <a:spAutoFit/>
          </a:bodyPr>
          <a:lstStyle/>
          <a:p>
            <a:pPr marL="275040" lvl="1" defTabSz="609630">
              <a:lnSpc>
                <a:spcPts val="4866"/>
              </a:lnSpc>
            </a:pPr>
            <a:r>
              <a:rPr lang="en-GB" sz="4800" dirty="0">
                <a:solidFill>
                  <a:srgbClr val="1F2560"/>
                </a:solidFill>
              </a:rPr>
              <a:t>Artificial intelligence</a:t>
            </a:r>
            <a:endParaRPr lang="en-US" sz="4800" spc="255" dirty="0">
              <a:solidFill>
                <a:srgbClr val="1F2560"/>
              </a:solidFill>
              <a:latin typeface="Arimo"/>
              <a:ea typeface="Arimo"/>
              <a:cs typeface="Arimo"/>
              <a:sym typeface="Arimo"/>
            </a:endParaRPr>
          </a:p>
        </p:txBody>
      </p:sp>
      <p:pic>
        <p:nvPicPr>
          <p:cNvPr id="6" name="Picture 2" descr="Living with Artificial Intelligence | Part 1 | by Elemento | Medium">
            <a:extLst>
              <a:ext uri="{FF2B5EF4-FFF2-40B4-BE49-F238E27FC236}">
                <a16:creationId xmlns:a16="http://schemas.microsoft.com/office/drawing/2014/main" id="{2B63B373-FDB8-7011-1E44-AB0746BACB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045" r="14714"/>
          <a:stretch>
            <a:fillRect/>
          </a:stretch>
        </p:blipFill>
        <p:spPr bwMode="auto">
          <a:xfrm>
            <a:off x="-1" y="0"/>
            <a:ext cx="6096001" cy="68801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546C7-7AC0-CA38-948B-74636D6CF4C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9784F11-9A08-E61B-BFBF-C3393E8B234E}"/>
              </a:ext>
            </a:extLst>
          </p:cNvPr>
          <p:cNvSpPr/>
          <p:nvPr/>
        </p:nvSpPr>
        <p:spPr>
          <a:xfrm>
            <a:off x="9387569" y="685800"/>
            <a:ext cx="2854947" cy="54864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4" name="Freeform 4">
            <a:extLst>
              <a:ext uri="{FF2B5EF4-FFF2-40B4-BE49-F238E27FC236}">
                <a16:creationId xmlns:a16="http://schemas.microsoft.com/office/drawing/2014/main" id="{F71B6AF3-37A8-59D4-FDBA-59C9FDBA0822}"/>
              </a:ext>
            </a:extLst>
          </p:cNvPr>
          <p:cNvSpPr/>
          <p:nvPr/>
        </p:nvSpPr>
        <p:spPr>
          <a:xfrm flipH="1">
            <a:off x="0" y="685800"/>
            <a:ext cx="2854947" cy="54864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5" name="TextBox 5">
            <a:extLst>
              <a:ext uri="{FF2B5EF4-FFF2-40B4-BE49-F238E27FC236}">
                <a16:creationId xmlns:a16="http://schemas.microsoft.com/office/drawing/2014/main" id="{FC0A05BE-9F10-F343-89EE-B3EB5F53F509}"/>
              </a:ext>
            </a:extLst>
          </p:cNvPr>
          <p:cNvSpPr txBox="1"/>
          <p:nvPr/>
        </p:nvSpPr>
        <p:spPr>
          <a:xfrm>
            <a:off x="1596453" y="1752600"/>
            <a:ext cx="9049611" cy="2976199"/>
          </a:xfrm>
          <a:prstGeom prst="rect">
            <a:avLst/>
          </a:prstGeom>
        </p:spPr>
        <p:txBody>
          <a:bodyPr lIns="0" tIns="0" rIns="0" bIns="0" rtlCol="0" anchor="t">
            <a:spAutoFit/>
          </a:bodyPr>
          <a:lstStyle/>
          <a:p>
            <a:pPr algn="ctr">
              <a:lnSpc>
                <a:spcPts val="5770"/>
              </a:lnSpc>
            </a:pPr>
            <a:r>
              <a:rPr lang="en-GB" sz="6400" dirty="0">
                <a:solidFill>
                  <a:schemeClr val="bg1"/>
                </a:solidFill>
                <a:latin typeface="Arial" panose="020B0604020202020204" pitchFamily="34" charset="0"/>
                <a:cs typeface="Arial" panose="020B0604020202020204" pitchFamily="34" charset="0"/>
              </a:rPr>
              <a:t>Does your medical chamber have a developed position on AI?</a:t>
            </a:r>
            <a:endParaRPr lang="en-US" sz="6400" spc="544" dirty="0">
              <a:solidFill>
                <a:schemeClr val="bg1"/>
              </a:solidFill>
              <a:latin typeface="League Spartan"/>
              <a:ea typeface="League Spartan"/>
              <a:cs typeface="League Spartan"/>
              <a:sym typeface="League Spartan"/>
            </a:endParaRPr>
          </a:p>
        </p:txBody>
      </p:sp>
    </p:spTree>
    <p:extLst>
      <p:ext uri="{BB962C8B-B14F-4D97-AF65-F5344CB8AC3E}">
        <p14:creationId xmlns:p14="http://schemas.microsoft.com/office/powerpoint/2010/main" val="239768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22585" y="-369882"/>
            <a:ext cx="13092979" cy="3798882"/>
            <a:chOff x="0" y="0"/>
            <a:chExt cx="5172535" cy="1500793"/>
          </a:xfrm>
        </p:grpSpPr>
        <p:sp>
          <p:nvSpPr>
            <p:cNvPr id="3" name="Freeform 3"/>
            <p:cNvSpPr/>
            <p:nvPr/>
          </p:nvSpPr>
          <p:spPr>
            <a:xfrm>
              <a:off x="0" y="0"/>
              <a:ext cx="5172535" cy="1500793"/>
            </a:xfrm>
            <a:custGeom>
              <a:avLst/>
              <a:gdLst/>
              <a:ahLst/>
              <a:cxnLst/>
              <a:rect l="l" t="t" r="r" b="b"/>
              <a:pathLst>
                <a:path w="5172535" h="1500793">
                  <a:moveTo>
                    <a:pt x="0" y="0"/>
                  </a:moveTo>
                  <a:lnTo>
                    <a:pt x="5172535" y="0"/>
                  </a:lnTo>
                  <a:lnTo>
                    <a:pt x="5172535" y="1500793"/>
                  </a:lnTo>
                  <a:lnTo>
                    <a:pt x="0" y="1500793"/>
                  </a:lnTo>
                  <a:close/>
                </a:path>
              </a:pathLst>
            </a:custGeom>
            <a:solidFill>
              <a:srgbClr val="FFFFFF"/>
            </a:solidFill>
          </p:spPr>
          <p:txBody>
            <a:bodyPr/>
            <a:lstStyle/>
            <a:p>
              <a:endParaRPr lang="en-GB" sz="1200"/>
            </a:p>
          </p:txBody>
        </p:sp>
        <p:sp>
          <p:nvSpPr>
            <p:cNvPr id="4" name="TextBox 4"/>
            <p:cNvSpPr txBox="1"/>
            <p:nvPr/>
          </p:nvSpPr>
          <p:spPr>
            <a:xfrm>
              <a:off x="0" y="-47625"/>
              <a:ext cx="5172535" cy="1548418"/>
            </a:xfrm>
            <a:prstGeom prst="rect">
              <a:avLst/>
            </a:prstGeom>
          </p:spPr>
          <p:txBody>
            <a:bodyPr lIns="33867" tIns="33867" rIns="33867" bIns="33867" rtlCol="0" anchor="ctr"/>
            <a:lstStyle/>
            <a:p>
              <a:pPr algn="ctr">
                <a:lnSpc>
                  <a:spcPts val="1773"/>
                </a:lnSpc>
              </a:pPr>
              <a:r>
                <a:rPr lang="en-US" sz="1266">
                  <a:solidFill>
                    <a:srgbClr val="FFFFFF"/>
                  </a:solidFill>
                  <a:latin typeface="Arimo"/>
                  <a:ea typeface="Arimo"/>
                  <a:cs typeface="Arimo"/>
                  <a:sym typeface="Arimo"/>
                </a:rPr>
                <a:t> </a:t>
              </a:r>
            </a:p>
          </p:txBody>
        </p:sp>
      </p:grpSp>
      <p:sp>
        <p:nvSpPr>
          <p:cNvPr id="5" name="Freeform 5"/>
          <p:cNvSpPr/>
          <p:nvPr/>
        </p:nvSpPr>
        <p:spPr>
          <a:xfrm>
            <a:off x="-198553" y="-1052904"/>
            <a:ext cx="12989485" cy="8556823"/>
          </a:xfrm>
          <a:custGeom>
            <a:avLst/>
            <a:gdLst/>
            <a:ahLst/>
            <a:cxnLst/>
            <a:rect l="l" t="t" r="r" b="b"/>
            <a:pathLst>
              <a:path w="19484227" h="12835235">
                <a:moveTo>
                  <a:pt x="0" y="0"/>
                </a:moveTo>
                <a:lnTo>
                  <a:pt x="19484227" y="0"/>
                </a:lnTo>
                <a:lnTo>
                  <a:pt x="19484227" y="12835234"/>
                </a:lnTo>
                <a:lnTo>
                  <a:pt x="0" y="12835234"/>
                </a:lnTo>
                <a:lnTo>
                  <a:pt x="0" y="0"/>
                </a:lnTo>
                <a:close/>
              </a:path>
            </a:pathLst>
          </a:custGeom>
          <a:blipFill>
            <a:blip r:embed="rId2">
              <a:alphaModFix amt="20999"/>
            </a:blip>
            <a:stretch>
              <a:fillRect/>
            </a:stretch>
          </a:blipFill>
        </p:spPr>
        <p:txBody>
          <a:bodyPr/>
          <a:lstStyle/>
          <a:p>
            <a:endParaRPr lang="en-GB" sz="1200"/>
          </a:p>
        </p:txBody>
      </p:sp>
      <p:grpSp>
        <p:nvGrpSpPr>
          <p:cNvPr id="6" name="Group 6"/>
          <p:cNvGrpSpPr/>
          <p:nvPr/>
        </p:nvGrpSpPr>
        <p:grpSpPr>
          <a:xfrm>
            <a:off x="791549" y="685800"/>
            <a:ext cx="11095651" cy="5486400"/>
            <a:chOff x="0" y="0"/>
            <a:chExt cx="2095586" cy="2167467"/>
          </a:xfrm>
        </p:grpSpPr>
        <p:sp>
          <p:nvSpPr>
            <p:cNvPr id="7" name="Freeform 7"/>
            <p:cNvSpPr/>
            <p:nvPr/>
          </p:nvSpPr>
          <p:spPr>
            <a:xfrm>
              <a:off x="0" y="0"/>
              <a:ext cx="2095585" cy="2167467"/>
            </a:xfrm>
            <a:custGeom>
              <a:avLst/>
              <a:gdLst/>
              <a:ahLst/>
              <a:cxnLst/>
              <a:rect l="l" t="t" r="r" b="b"/>
              <a:pathLst>
                <a:path w="2095585" h="2167467">
                  <a:moveTo>
                    <a:pt x="0" y="0"/>
                  </a:moveTo>
                  <a:lnTo>
                    <a:pt x="2095585" y="0"/>
                  </a:lnTo>
                  <a:lnTo>
                    <a:pt x="2095585" y="2167467"/>
                  </a:lnTo>
                  <a:lnTo>
                    <a:pt x="0" y="2167467"/>
                  </a:lnTo>
                  <a:close/>
                </a:path>
              </a:pathLst>
            </a:custGeom>
            <a:solidFill>
              <a:srgbClr val="6299E4"/>
            </a:solidFill>
          </p:spPr>
          <p:txBody>
            <a:bodyPr/>
            <a:lstStyle/>
            <a:p>
              <a:endParaRPr lang="en-GB" sz="1200"/>
            </a:p>
          </p:txBody>
        </p:sp>
        <p:sp>
          <p:nvSpPr>
            <p:cNvPr id="8" name="TextBox 8"/>
            <p:cNvSpPr txBox="1"/>
            <p:nvPr/>
          </p:nvSpPr>
          <p:spPr>
            <a:xfrm>
              <a:off x="0" y="-47625"/>
              <a:ext cx="2095586" cy="2215092"/>
            </a:xfrm>
            <a:prstGeom prst="rect">
              <a:avLst/>
            </a:prstGeom>
          </p:spPr>
          <p:txBody>
            <a:bodyPr lIns="33867" tIns="33867" rIns="33867" bIns="33867" rtlCol="0" anchor="ctr"/>
            <a:lstStyle/>
            <a:p>
              <a:pPr algn="ctr">
                <a:lnSpc>
                  <a:spcPts val="1773"/>
                </a:lnSpc>
              </a:pPr>
              <a:r>
                <a:rPr lang="en-US" sz="1266">
                  <a:solidFill>
                    <a:srgbClr val="FFFFFF"/>
                  </a:solidFill>
                  <a:latin typeface="Arimo"/>
                  <a:ea typeface="Arimo"/>
                  <a:cs typeface="Arimo"/>
                  <a:sym typeface="Arimo"/>
                </a:rPr>
                <a:t> </a:t>
              </a:r>
            </a:p>
          </p:txBody>
        </p:sp>
      </p:grpSp>
      <p:sp>
        <p:nvSpPr>
          <p:cNvPr id="16" name="TextBox 16"/>
          <p:cNvSpPr txBox="1"/>
          <p:nvPr/>
        </p:nvSpPr>
        <p:spPr>
          <a:xfrm>
            <a:off x="1281763" y="1092200"/>
            <a:ext cx="10028851" cy="5116785"/>
          </a:xfrm>
          <a:prstGeom prst="rect">
            <a:avLst/>
          </a:prstGeom>
        </p:spPr>
        <p:txBody>
          <a:bodyPr wrap="square" lIns="0" tIns="0" rIns="0" bIns="0" rtlCol="0" anchor="t">
            <a:spAutoFit/>
          </a:bodyPr>
          <a:lstStyle/>
          <a:p>
            <a:pPr>
              <a:lnSpc>
                <a:spcPts val="2061"/>
              </a:lnSpc>
              <a:spcBef>
                <a:spcPct val="0"/>
              </a:spcBef>
            </a:pPr>
            <a:r>
              <a:rPr lang="en-GB" dirty="0">
                <a:solidFill>
                  <a:srgbClr val="FFFFFF"/>
                </a:solidFill>
                <a:latin typeface="Arial" panose="020B0604020202020204" pitchFamily="34" charset="0"/>
                <a:ea typeface="Arimo"/>
                <a:cs typeface="Arial" panose="020B0604020202020204" pitchFamily="34" charset="0"/>
                <a:sym typeface="Arimo"/>
              </a:rPr>
              <a:t>Within the Chamber, the topic of artificial intelligence (AI) in medicine is still in a developmental phase, and no formal official documents or strategies for its implementation have been adopted so far. However, given the global trends and the existing applications of AI in diagnostics, radiology, and data analysis, it is expected that in the coming years, the Chamber will develop an official position or issue recommendations regarding its use.</a:t>
            </a:r>
          </a:p>
          <a:p>
            <a:pPr>
              <a:lnSpc>
                <a:spcPts val="2061"/>
              </a:lnSpc>
              <a:spcBef>
                <a:spcPct val="0"/>
              </a:spcBef>
            </a:pPr>
            <a:endParaRPr lang="en-GB" dirty="0">
              <a:solidFill>
                <a:srgbClr val="FFFFFF"/>
              </a:solidFill>
              <a:latin typeface="Arial" panose="020B0604020202020204" pitchFamily="34" charset="0"/>
              <a:ea typeface="Arimo"/>
              <a:cs typeface="Arial" panose="020B0604020202020204" pitchFamily="34" charset="0"/>
              <a:sym typeface="Arimo"/>
            </a:endParaRPr>
          </a:p>
          <a:p>
            <a:pPr>
              <a:lnSpc>
                <a:spcPts val="2061"/>
              </a:lnSpc>
              <a:spcBef>
                <a:spcPct val="0"/>
              </a:spcBef>
            </a:pPr>
            <a:r>
              <a:rPr lang="en-GB" dirty="0">
                <a:solidFill>
                  <a:srgbClr val="FFFFFF"/>
                </a:solidFill>
                <a:latin typeface="Arial" panose="020B0604020202020204" pitchFamily="34" charset="0"/>
                <a:ea typeface="Arimo"/>
                <a:cs typeface="Arial" panose="020B0604020202020204" pitchFamily="34" charset="0"/>
                <a:sym typeface="Arimo"/>
              </a:rPr>
              <a:t>At present, the topic is mainly addressed through public debates, academic conferences, and government initiatives aimed at the digitalization of the healthcare system. Particular attention is given to the following aspects:</a:t>
            </a:r>
          </a:p>
          <a:p>
            <a:pPr marL="304815" indent="-304815">
              <a:lnSpc>
                <a:spcPts val="2061"/>
              </a:lnSpc>
              <a:spcBef>
                <a:spcPct val="0"/>
              </a:spcBef>
              <a:buFont typeface="Arial" panose="020B0604020202020204" pitchFamily="34" charset="0"/>
              <a:buChar char="•"/>
            </a:pPr>
            <a:endParaRPr lang="en-GB" dirty="0">
              <a:solidFill>
                <a:srgbClr val="FFFFFF"/>
              </a:solidFill>
              <a:latin typeface="Arial" panose="020B0604020202020204" pitchFamily="34" charset="0"/>
              <a:ea typeface="Arimo"/>
              <a:cs typeface="Arial" panose="020B0604020202020204" pitchFamily="34" charset="0"/>
              <a:sym typeface="Arimo"/>
            </a:endParaRPr>
          </a:p>
          <a:p>
            <a:pPr marL="304815" indent="-304815">
              <a:lnSpc>
                <a:spcPts val="2061"/>
              </a:lnSpc>
              <a:spcBef>
                <a:spcPct val="0"/>
              </a:spcBef>
              <a:buFont typeface="Arial" panose="020B0604020202020204" pitchFamily="34" charset="0"/>
              <a:buChar char="•"/>
            </a:pPr>
            <a:r>
              <a:rPr lang="en-GB" dirty="0">
                <a:solidFill>
                  <a:srgbClr val="FFFFFF"/>
                </a:solidFill>
                <a:latin typeface="Arial" panose="020B0604020202020204" pitchFamily="34" charset="0"/>
                <a:ea typeface="Arimo"/>
                <a:cs typeface="Arial" panose="020B0604020202020204" pitchFamily="34" charset="0"/>
                <a:sym typeface="Arimo"/>
              </a:rPr>
              <a:t>Ethical considerations – how to ensure the safe, ethical, and responsible use of AI in healthcare;</a:t>
            </a:r>
          </a:p>
          <a:p>
            <a:pPr marL="304815" indent="-304815">
              <a:lnSpc>
                <a:spcPts val="2061"/>
              </a:lnSpc>
              <a:spcBef>
                <a:spcPct val="0"/>
              </a:spcBef>
              <a:buFont typeface="Arial" panose="020B0604020202020204" pitchFamily="34" charset="0"/>
              <a:buChar char="•"/>
            </a:pPr>
            <a:r>
              <a:rPr lang="en-GB" dirty="0">
                <a:solidFill>
                  <a:srgbClr val="FFFFFF"/>
                </a:solidFill>
                <a:latin typeface="Arial" panose="020B0604020202020204" pitchFamily="34" charset="0"/>
                <a:ea typeface="Arimo"/>
                <a:cs typeface="Arial" panose="020B0604020202020204" pitchFamily="34" charset="0"/>
                <a:sym typeface="Arimo"/>
              </a:rPr>
              <a:t>Legal responsibility – who is accountable in the case of errors arising from the use of AI technologies;</a:t>
            </a:r>
          </a:p>
          <a:p>
            <a:pPr marL="304815" indent="-304815">
              <a:lnSpc>
                <a:spcPts val="2061"/>
              </a:lnSpc>
              <a:spcBef>
                <a:spcPct val="0"/>
              </a:spcBef>
              <a:buFont typeface="Arial" panose="020B0604020202020204" pitchFamily="34" charset="0"/>
              <a:buChar char="•"/>
            </a:pPr>
            <a:r>
              <a:rPr lang="en-GB" dirty="0">
                <a:solidFill>
                  <a:srgbClr val="FFFFFF"/>
                </a:solidFill>
                <a:latin typeface="Arial" panose="020B0604020202020204" pitchFamily="34" charset="0"/>
                <a:ea typeface="Arimo"/>
                <a:cs typeface="Arial" panose="020B0604020202020204" pitchFamily="34" charset="0"/>
                <a:sym typeface="Arimo"/>
              </a:rPr>
              <a:t>Education and training – the need for healthcare professionals to acquire new knowledge and skills related to AI;</a:t>
            </a:r>
          </a:p>
          <a:p>
            <a:pPr marL="304815" indent="-304815">
              <a:lnSpc>
                <a:spcPts val="2061"/>
              </a:lnSpc>
              <a:spcBef>
                <a:spcPct val="0"/>
              </a:spcBef>
              <a:buFont typeface="Arial" panose="020B0604020202020204" pitchFamily="34" charset="0"/>
              <a:buChar char="•"/>
            </a:pPr>
            <a:r>
              <a:rPr lang="en-GB" dirty="0">
                <a:solidFill>
                  <a:srgbClr val="FFFFFF"/>
                </a:solidFill>
                <a:latin typeface="Arial" panose="020B0604020202020204" pitchFamily="34" charset="0"/>
                <a:ea typeface="Arimo"/>
                <a:cs typeface="Arial" panose="020B0604020202020204" pitchFamily="34" charset="0"/>
                <a:sym typeface="Arimo"/>
              </a:rPr>
              <a:t>Regulation and standardization – alignment with European directives, particularly regarding the protection of personal health data in accordance with the GDPR.</a:t>
            </a:r>
          </a:p>
          <a:p>
            <a:pPr marL="304815" indent="-304815">
              <a:lnSpc>
                <a:spcPts val="2061"/>
              </a:lnSpc>
              <a:spcBef>
                <a:spcPct val="0"/>
              </a:spcBef>
              <a:buFont typeface="Arial" panose="020B0604020202020204" pitchFamily="34" charset="0"/>
              <a:buChar char="•"/>
            </a:pPr>
            <a:r>
              <a:rPr lang="en-GB" dirty="0">
                <a:solidFill>
                  <a:srgbClr val="FFFFFF"/>
                </a:solidFill>
                <a:latin typeface="Arial" panose="020B0604020202020204" pitchFamily="34" charset="0"/>
                <a:ea typeface="Arimo"/>
                <a:cs typeface="Arial" panose="020B0604020202020204" pitchFamily="34" charset="0"/>
                <a:sym typeface="Arimo"/>
              </a:rPr>
              <a:t>Although still in its early stages, there is growing awareness of the importance and potential of AI in medicine, creating space for future regulatory and educational initiatives.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E834C-05FC-9899-F79D-D78B260BABF3}"/>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F806F888-8425-D02E-CC9B-47507512A4B2}"/>
              </a:ext>
            </a:extLst>
          </p:cNvPr>
          <p:cNvSpPr/>
          <p:nvPr/>
        </p:nvSpPr>
        <p:spPr>
          <a:xfrm>
            <a:off x="9387569" y="685800"/>
            <a:ext cx="2854947" cy="54864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4" name="Freeform 4">
            <a:extLst>
              <a:ext uri="{FF2B5EF4-FFF2-40B4-BE49-F238E27FC236}">
                <a16:creationId xmlns:a16="http://schemas.microsoft.com/office/drawing/2014/main" id="{517B0E1D-75C7-F409-B22B-DE5709D7BF88}"/>
              </a:ext>
            </a:extLst>
          </p:cNvPr>
          <p:cNvSpPr/>
          <p:nvPr/>
        </p:nvSpPr>
        <p:spPr>
          <a:xfrm flipH="1">
            <a:off x="0" y="685800"/>
            <a:ext cx="2854947" cy="54864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5" name="TextBox 5">
            <a:extLst>
              <a:ext uri="{FF2B5EF4-FFF2-40B4-BE49-F238E27FC236}">
                <a16:creationId xmlns:a16="http://schemas.microsoft.com/office/drawing/2014/main" id="{F8E0179F-D9BE-C769-2C71-9D8E74526201}"/>
              </a:ext>
            </a:extLst>
          </p:cNvPr>
          <p:cNvSpPr txBox="1"/>
          <p:nvPr/>
        </p:nvSpPr>
        <p:spPr>
          <a:xfrm>
            <a:off x="1596453" y="1752600"/>
            <a:ext cx="9049611" cy="2232406"/>
          </a:xfrm>
          <a:prstGeom prst="rect">
            <a:avLst/>
          </a:prstGeom>
        </p:spPr>
        <p:txBody>
          <a:bodyPr lIns="0" tIns="0" rIns="0" bIns="0" rtlCol="0" anchor="t">
            <a:spAutoFit/>
          </a:bodyPr>
          <a:lstStyle/>
          <a:p>
            <a:pPr algn="ctr">
              <a:lnSpc>
                <a:spcPts val="5770"/>
              </a:lnSpc>
            </a:pPr>
            <a:r>
              <a:rPr lang="en-GB" sz="6400" dirty="0">
                <a:solidFill>
                  <a:schemeClr val="bg1"/>
                </a:solidFill>
                <a:latin typeface="Arial" panose="020B0604020202020204" pitchFamily="34" charset="0"/>
                <a:cs typeface="Arial" panose="020B0604020202020204" pitchFamily="34" charset="0"/>
              </a:rPr>
              <a:t>Do you inform members about the developments in AI, and if so, how?</a:t>
            </a:r>
            <a:endParaRPr lang="en-US" sz="6400" spc="544" dirty="0">
              <a:solidFill>
                <a:schemeClr val="bg1"/>
              </a:solidFill>
              <a:latin typeface="League Spartan"/>
              <a:ea typeface="League Spartan"/>
              <a:cs typeface="League Spartan"/>
              <a:sym typeface="League Spartan"/>
            </a:endParaRPr>
          </a:p>
        </p:txBody>
      </p:sp>
    </p:spTree>
    <p:extLst>
      <p:ext uri="{BB962C8B-B14F-4D97-AF65-F5344CB8AC3E}">
        <p14:creationId xmlns:p14="http://schemas.microsoft.com/office/powerpoint/2010/main" val="1137735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C85C3-708D-01F9-C9BA-A5467724CE1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9A21E0D-1DAE-AE7B-C696-267437DEBDD1}"/>
              </a:ext>
            </a:extLst>
          </p:cNvPr>
          <p:cNvGrpSpPr/>
          <p:nvPr/>
        </p:nvGrpSpPr>
        <p:grpSpPr>
          <a:xfrm>
            <a:off x="-422585" y="-369882"/>
            <a:ext cx="13092979" cy="3798882"/>
            <a:chOff x="0" y="0"/>
            <a:chExt cx="5172535" cy="1500793"/>
          </a:xfrm>
        </p:grpSpPr>
        <p:sp>
          <p:nvSpPr>
            <p:cNvPr id="3" name="Freeform 3">
              <a:extLst>
                <a:ext uri="{FF2B5EF4-FFF2-40B4-BE49-F238E27FC236}">
                  <a16:creationId xmlns:a16="http://schemas.microsoft.com/office/drawing/2014/main" id="{C9DE1EF5-33E4-5406-AA4F-B2527E05B9D0}"/>
                </a:ext>
              </a:extLst>
            </p:cNvPr>
            <p:cNvSpPr/>
            <p:nvPr/>
          </p:nvSpPr>
          <p:spPr>
            <a:xfrm>
              <a:off x="0" y="0"/>
              <a:ext cx="5172535" cy="1500793"/>
            </a:xfrm>
            <a:custGeom>
              <a:avLst/>
              <a:gdLst/>
              <a:ahLst/>
              <a:cxnLst/>
              <a:rect l="l" t="t" r="r" b="b"/>
              <a:pathLst>
                <a:path w="5172535" h="1500793">
                  <a:moveTo>
                    <a:pt x="0" y="0"/>
                  </a:moveTo>
                  <a:lnTo>
                    <a:pt x="5172535" y="0"/>
                  </a:lnTo>
                  <a:lnTo>
                    <a:pt x="5172535" y="1500793"/>
                  </a:lnTo>
                  <a:lnTo>
                    <a:pt x="0" y="150079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5E3BBB83-BAAF-5370-0106-3AF1D8DE0509}"/>
                </a:ext>
              </a:extLst>
            </p:cNvPr>
            <p:cNvSpPr txBox="1"/>
            <p:nvPr/>
          </p:nvSpPr>
          <p:spPr>
            <a:xfrm>
              <a:off x="0" y="-47625"/>
              <a:ext cx="5172535" cy="15484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5" name="Freeform 5">
            <a:extLst>
              <a:ext uri="{FF2B5EF4-FFF2-40B4-BE49-F238E27FC236}">
                <a16:creationId xmlns:a16="http://schemas.microsoft.com/office/drawing/2014/main" id="{B0FE3F4E-B5CD-7BD7-6619-CA4E203FCB3A}"/>
              </a:ext>
            </a:extLst>
          </p:cNvPr>
          <p:cNvSpPr/>
          <p:nvPr/>
        </p:nvSpPr>
        <p:spPr>
          <a:xfrm>
            <a:off x="-198553" y="-1052904"/>
            <a:ext cx="12989485" cy="8556823"/>
          </a:xfrm>
          <a:custGeom>
            <a:avLst/>
            <a:gdLst/>
            <a:ahLst/>
            <a:cxnLst/>
            <a:rect l="l" t="t" r="r" b="b"/>
            <a:pathLst>
              <a:path w="19484227" h="12835235">
                <a:moveTo>
                  <a:pt x="0" y="0"/>
                </a:moveTo>
                <a:lnTo>
                  <a:pt x="19484227" y="0"/>
                </a:lnTo>
                <a:lnTo>
                  <a:pt x="19484227" y="12835234"/>
                </a:lnTo>
                <a:lnTo>
                  <a:pt x="0" y="12835234"/>
                </a:lnTo>
                <a:lnTo>
                  <a:pt x="0" y="0"/>
                </a:lnTo>
                <a:close/>
              </a:path>
            </a:pathLst>
          </a:custGeom>
          <a:blipFill>
            <a:blip r:embed="rId2">
              <a:alphaModFix amt="20999"/>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4FD33255-3863-5BE8-D0B2-0FC48F6EEB25}"/>
              </a:ext>
            </a:extLst>
          </p:cNvPr>
          <p:cNvGrpSpPr/>
          <p:nvPr/>
        </p:nvGrpSpPr>
        <p:grpSpPr>
          <a:xfrm>
            <a:off x="791549" y="685800"/>
            <a:ext cx="11095651" cy="5486400"/>
            <a:chOff x="0" y="0"/>
            <a:chExt cx="2095586" cy="2167467"/>
          </a:xfrm>
        </p:grpSpPr>
        <p:sp>
          <p:nvSpPr>
            <p:cNvPr id="7" name="Freeform 7">
              <a:extLst>
                <a:ext uri="{FF2B5EF4-FFF2-40B4-BE49-F238E27FC236}">
                  <a16:creationId xmlns:a16="http://schemas.microsoft.com/office/drawing/2014/main" id="{9CC672DC-E751-FE4E-BB99-BA050E394365}"/>
                </a:ext>
              </a:extLst>
            </p:cNvPr>
            <p:cNvSpPr/>
            <p:nvPr/>
          </p:nvSpPr>
          <p:spPr>
            <a:xfrm>
              <a:off x="0" y="0"/>
              <a:ext cx="2095585" cy="2167467"/>
            </a:xfrm>
            <a:custGeom>
              <a:avLst/>
              <a:gdLst/>
              <a:ahLst/>
              <a:cxnLst/>
              <a:rect l="l" t="t" r="r" b="b"/>
              <a:pathLst>
                <a:path w="2095585" h="2167467">
                  <a:moveTo>
                    <a:pt x="0" y="0"/>
                  </a:moveTo>
                  <a:lnTo>
                    <a:pt x="2095585" y="0"/>
                  </a:lnTo>
                  <a:lnTo>
                    <a:pt x="2095585" y="2167467"/>
                  </a:lnTo>
                  <a:lnTo>
                    <a:pt x="0" y="2167467"/>
                  </a:lnTo>
                  <a:close/>
                </a:path>
              </a:pathLst>
            </a:custGeom>
            <a:solidFill>
              <a:srgbClr val="6299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A27126DB-5C01-ACBB-122A-D13DD8DA4686}"/>
                </a:ext>
              </a:extLst>
            </p:cNvPr>
            <p:cNvSpPr txBox="1"/>
            <p:nvPr/>
          </p:nvSpPr>
          <p:spPr>
            <a:xfrm>
              <a:off x="0" y="-47625"/>
              <a:ext cx="2095586" cy="2215092"/>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16" name="TextBox 16">
            <a:extLst>
              <a:ext uri="{FF2B5EF4-FFF2-40B4-BE49-F238E27FC236}">
                <a16:creationId xmlns:a16="http://schemas.microsoft.com/office/drawing/2014/main" id="{F083811D-1C86-6A87-A7B4-91DF8BDAC24F}"/>
              </a:ext>
            </a:extLst>
          </p:cNvPr>
          <p:cNvSpPr txBox="1"/>
          <p:nvPr/>
        </p:nvSpPr>
        <p:spPr>
          <a:xfrm>
            <a:off x="1324946" y="1095350"/>
            <a:ext cx="10028851" cy="1615827"/>
          </a:xfrm>
          <a:prstGeom prst="rect">
            <a:avLst/>
          </a:prstGeom>
        </p:spPr>
        <p:txBody>
          <a:bodyPr wrap="square" lIns="0" tIns="0" rIns="0" bIns="0" rtlCol="0" anchor="t">
            <a:spAutoFit/>
          </a:bodyPr>
          <a:lstStyle/>
          <a:p>
            <a:pPr lvl="0">
              <a:lnSpc>
                <a:spcPts val="2061"/>
              </a:lnSpc>
              <a:spcBef>
                <a:spcPct val="0"/>
              </a:spcBef>
            </a:pPr>
            <a:r>
              <a:rPr lang="en-GB" sz="2000" dirty="0">
                <a:solidFill>
                  <a:srgbClr val="FFFFFF"/>
                </a:solidFill>
                <a:latin typeface="Arial" panose="020B0604020202020204" pitchFamily="34" charset="0"/>
                <a:ea typeface="Arimo"/>
                <a:cs typeface="Arial" panose="020B0604020202020204" pitchFamily="34" charset="0"/>
                <a:sym typeface="Arimo"/>
              </a:rPr>
              <a:t>Currently, the Medical Chamber of the Republic of North Macedonia does not have an established formal mechanism for regularly informing its members about developments in artificial intelligence (AI) in healthcare.</a:t>
            </a:r>
          </a:p>
          <a:p>
            <a:pPr lvl="0">
              <a:lnSpc>
                <a:spcPts val="2061"/>
              </a:lnSpc>
              <a:spcBef>
                <a:spcPct val="0"/>
              </a:spcBef>
            </a:pPr>
            <a:r>
              <a:rPr lang="en-GB" sz="2000" dirty="0">
                <a:solidFill>
                  <a:srgbClr val="FFFFFF"/>
                </a:solidFill>
                <a:latin typeface="Arial" panose="020B0604020202020204" pitchFamily="34" charset="0"/>
                <a:ea typeface="Arimo"/>
                <a:cs typeface="Arial" panose="020B0604020202020204" pitchFamily="34" charset="0"/>
                <a:sym typeface="Arimo"/>
              </a:rPr>
              <a:t>In comparison to other countries, where dedicated working groups on AI in healthcare exist within medical chambers (such as in Germany, Austria, or the United Kingdom), such a structure has not yet been formed in our country.</a:t>
            </a:r>
            <a:endPar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Arimo"/>
              <a:cs typeface="Arial" panose="020B0604020202020204" pitchFamily="34" charset="0"/>
              <a:sym typeface="Arimo"/>
            </a:endParaRPr>
          </a:p>
        </p:txBody>
      </p:sp>
      <p:pic>
        <p:nvPicPr>
          <p:cNvPr id="9" name="Picture 8" descr="5 Reasons Why Artificial Intelligence Really Is Going To Change Our World">
            <a:extLst>
              <a:ext uri="{FF2B5EF4-FFF2-40B4-BE49-F238E27FC236}">
                <a16:creationId xmlns:a16="http://schemas.microsoft.com/office/drawing/2014/main" id="{3179B6F5-685D-EDE1-4F50-1CEBBC3CA4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1453" b="31453"/>
          <a:stretch>
            <a:fillRect/>
          </a:stretch>
        </p:blipFill>
        <p:spPr bwMode="auto">
          <a:xfrm>
            <a:off x="791549" y="3090007"/>
            <a:ext cx="11095646" cy="3082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184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1EAF1-A33B-7ABE-CF37-B34A777F870E}"/>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1D1E71BA-BA8D-19B8-E959-4F7759EAA890}"/>
              </a:ext>
            </a:extLst>
          </p:cNvPr>
          <p:cNvSpPr/>
          <p:nvPr/>
        </p:nvSpPr>
        <p:spPr>
          <a:xfrm>
            <a:off x="9387569" y="685800"/>
            <a:ext cx="2854947" cy="54864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4" name="Freeform 4">
            <a:extLst>
              <a:ext uri="{FF2B5EF4-FFF2-40B4-BE49-F238E27FC236}">
                <a16:creationId xmlns:a16="http://schemas.microsoft.com/office/drawing/2014/main" id="{C30F9C9D-CF68-4EAA-8A88-4DC0101110BF}"/>
              </a:ext>
            </a:extLst>
          </p:cNvPr>
          <p:cNvSpPr/>
          <p:nvPr/>
        </p:nvSpPr>
        <p:spPr>
          <a:xfrm flipH="1">
            <a:off x="0" y="685800"/>
            <a:ext cx="2854947" cy="54864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5" name="TextBox 5">
            <a:extLst>
              <a:ext uri="{FF2B5EF4-FFF2-40B4-BE49-F238E27FC236}">
                <a16:creationId xmlns:a16="http://schemas.microsoft.com/office/drawing/2014/main" id="{F9EF143F-D5B3-7C1F-D353-6AA1D5473A7D}"/>
              </a:ext>
            </a:extLst>
          </p:cNvPr>
          <p:cNvSpPr txBox="1"/>
          <p:nvPr/>
        </p:nvSpPr>
        <p:spPr>
          <a:xfrm>
            <a:off x="1596453" y="1752600"/>
            <a:ext cx="9049611" cy="3719993"/>
          </a:xfrm>
          <a:prstGeom prst="rect">
            <a:avLst/>
          </a:prstGeom>
        </p:spPr>
        <p:txBody>
          <a:bodyPr lIns="0" tIns="0" rIns="0" bIns="0" rtlCol="0" anchor="t">
            <a:spAutoFit/>
          </a:bodyPr>
          <a:lstStyle/>
          <a:p>
            <a:pPr algn="ctr">
              <a:lnSpc>
                <a:spcPts val="5770"/>
              </a:lnSpc>
            </a:pPr>
            <a:r>
              <a:rPr lang="en-GB" sz="6400" dirty="0">
                <a:solidFill>
                  <a:schemeClr val="bg1"/>
                </a:solidFill>
                <a:latin typeface="Arial" panose="020B0604020202020204" pitchFamily="34" charset="0"/>
                <a:cs typeface="Arial" panose="020B0604020202020204" pitchFamily="34" charset="0"/>
              </a:rPr>
              <a:t>Do you anticipate using AI to plan the deployment of medical personnel in your country?</a:t>
            </a:r>
            <a:endParaRPr lang="en-US" sz="6400" spc="544" dirty="0">
              <a:solidFill>
                <a:schemeClr val="bg1"/>
              </a:solidFill>
              <a:latin typeface="League Spartan"/>
              <a:ea typeface="League Spartan"/>
              <a:cs typeface="League Spartan"/>
              <a:sym typeface="League Spartan"/>
            </a:endParaRPr>
          </a:p>
        </p:txBody>
      </p:sp>
    </p:spTree>
    <p:extLst>
      <p:ext uri="{BB962C8B-B14F-4D97-AF65-F5344CB8AC3E}">
        <p14:creationId xmlns:p14="http://schemas.microsoft.com/office/powerpoint/2010/main" val="3117547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8DDF3-AD42-A99B-C74D-888BBA9DF23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ABA3AF9-F916-8C2D-6FF2-DCE56446E36C}"/>
              </a:ext>
            </a:extLst>
          </p:cNvPr>
          <p:cNvGrpSpPr/>
          <p:nvPr/>
        </p:nvGrpSpPr>
        <p:grpSpPr>
          <a:xfrm>
            <a:off x="-422585" y="-369882"/>
            <a:ext cx="13092979" cy="3798882"/>
            <a:chOff x="0" y="0"/>
            <a:chExt cx="5172535" cy="1500793"/>
          </a:xfrm>
        </p:grpSpPr>
        <p:sp>
          <p:nvSpPr>
            <p:cNvPr id="3" name="Freeform 3">
              <a:extLst>
                <a:ext uri="{FF2B5EF4-FFF2-40B4-BE49-F238E27FC236}">
                  <a16:creationId xmlns:a16="http://schemas.microsoft.com/office/drawing/2014/main" id="{2C1EED20-06EA-5007-CAD3-C61E57768A85}"/>
                </a:ext>
              </a:extLst>
            </p:cNvPr>
            <p:cNvSpPr/>
            <p:nvPr/>
          </p:nvSpPr>
          <p:spPr>
            <a:xfrm>
              <a:off x="0" y="0"/>
              <a:ext cx="5172535" cy="1500793"/>
            </a:xfrm>
            <a:custGeom>
              <a:avLst/>
              <a:gdLst/>
              <a:ahLst/>
              <a:cxnLst/>
              <a:rect l="l" t="t" r="r" b="b"/>
              <a:pathLst>
                <a:path w="5172535" h="1500793">
                  <a:moveTo>
                    <a:pt x="0" y="0"/>
                  </a:moveTo>
                  <a:lnTo>
                    <a:pt x="5172535" y="0"/>
                  </a:lnTo>
                  <a:lnTo>
                    <a:pt x="5172535" y="1500793"/>
                  </a:lnTo>
                  <a:lnTo>
                    <a:pt x="0" y="150079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5751235D-DE25-527A-87E1-AFCD426C4F7E}"/>
                </a:ext>
              </a:extLst>
            </p:cNvPr>
            <p:cNvSpPr txBox="1"/>
            <p:nvPr/>
          </p:nvSpPr>
          <p:spPr>
            <a:xfrm>
              <a:off x="0" y="-47625"/>
              <a:ext cx="5172535" cy="15484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5" name="Freeform 5">
            <a:extLst>
              <a:ext uri="{FF2B5EF4-FFF2-40B4-BE49-F238E27FC236}">
                <a16:creationId xmlns:a16="http://schemas.microsoft.com/office/drawing/2014/main" id="{BEA0D4EC-03DC-1BCB-5DFD-475A60BA5028}"/>
              </a:ext>
            </a:extLst>
          </p:cNvPr>
          <p:cNvSpPr/>
          <p:nvPr/>
        </p:nvSpPr>
        <p:spPr>
          <a:xfrm>
            <a:off x="-198553" y="-1052904"/>
            <a:ext cx="12989485" cy="8556823"/>
          </a:xfrm>
          <a:custGeom>
            <a:avLst/>
            <a:gdLst/>
            <a:ahLst/>
            <a:cxnLst/>
            <a:rect l="l" t="t" r="r" b="b"/>
            <a:pathLst>
              <a:path w="19484227" h="12835235">
                <a:moveTo>
                  <a:pt x="0" y="0"/>
                </a:moveTo>
                <a:lnTo>
                  <a:pt x="19484227" y="0"/>
                </a:lnTo>
                <a:lnTo>
                  <a:pt x="19484227" y="12835234"/>
                </a:lnTo>
                <a:lnTo>
                  <a:pt x="0" y="12835234"/>
                </a:lnTo>
                <a:lnTo>
                  <a:pt x="0" y="0"/>
                </a:lnTo>
                <a:close/>
              </a:path>
            </a:pathLst>
          </a:custGeom>
          <a:blipFill>
            <a:blip r:embed="rId2">
              <a:alphaModFix amt="20999"/>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358D01B4-2432-4991-8601-1BBCC43FD9D9}"/>
              </a:ext>
            </a:extLst>
          </p:cNvPr>
          <p:cNvGrpSpPr/>
          <p:nvPr/>
        </p:nvGrpSpPr>
        <p:grpSpPr>
          <a:xfrm>
            <a:off x="791549" y="685800"/>
            <a:ext cx="11095651" cy="5486400"/>
            <a:chOff x="0" y="0"/>
            <a:chExt cx="2095586" cy="2167467"/>
          </a:xfrm>
        </p:grpSpPr>
        <p:sp>
          <p:nvSpPr>
            <p:cNvPr id="7" name="Freeform 7">
              <a:extLst>
                <a:ext uri="{FF2B5EF4-FFF2-40B4-BE49-F238E27FC236}">
                  <a16:creationId xmlns:a16="http://schemas.microsoft.com/office/drawing/2014/main" id="{065C2FA7-DC3E-CC50-E50D-C1F1C30E2AD1}"/>
                </a:ext>
              </a:extLst>
            </p:cNvPr>
            <p:cNvSpPr/>
            <p:nvPr/>
          </p:nvSpPr>
          <p:spPr>
            <a:xfrm>
              <a:off x="0" y="0"/>
              <a:ext cx="2095585" cy="2167467"/>
            </a:xfrm>
            <a:custGeom>
              <a:avLst/>
              <a:gdLst/>
              <a:ahLst/>
              <a:cxnLst/>
              <a:rect l="l" t="t" r="r" b="b"/>
              <a:pathLst>
                <a:path w="2095585" h="2167467">
                  <a:moveTo>
                    <a:pt x="0" y="0"/>
                  </a:moveTo>
                  <a:lnTo>
                    <a:pt x="2095585" y="0"/>
                  </a:lnTo>
                  <a:lnTo>
                    <a:pt x="2095585" y="2167467"/>
                  </a:lnTo>
                  <a:lnTo>
                    <a:pt x="0" y="2167467"/>
                  </a:lnTo>
                  <a:close/>
                </a:path>
              </a:pathLst>
            </a:custGeom>
            <a:solidFill>
              <a:srgbClr val="6299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023DD72D-D142-CE24-4726-AB6484DAE668}"/>
                </a:ext>
              </a:extLst>
            </p:cNvPr>
            <p:cNvSpPr txBox="1"/>
            <p:nvPr/>
          </p:nvSpPr>
          <p:spPr>
            <a:xfrm>
              <a:off x="0" y="-47625"/>
              <a:ext cx="2095586" cy="2215092"/>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16" name="TextBox 16">
            <a:extLst>
              <a:ext uri="{FF2B5EF4-FFF2-40B4-BE49-F238E27FC236}">
                <a16:creationId xmlns:a16="http://schemas.microsoft.com/office/drawing/2014/main" id="{6A51FCD6-0A8B-0790-A0DB-B5D8F6E58954}"/>
              </a:ext>
            </a:extLst>
          </p:cNvPr>
          <p:cNvSpPr txBox="1"/>
          <p:nvPr/>
        </p:nvSpPr>
        <p:spPr>
          <a:xfrm>
            <a:off x="1281763" y="1092200"/>
            <a:ext cx="10028851" cy="5116785"/>
          </a:xfrm>
          <a:prstGeom prst="rect">
            <a:avLst/>
          </a:prstGeom>
        </p:spPr>
        <p:txBody>
          <a:bodyPr wrap="square" lIns="0" tIns="0" rIns="0" bIns="0" rtlCol="0" anchor="t">
            <a:spAutoFit/>
          </a:bodyPr>
          <a:lstStyle/>
          <a:p>
            <a:pPr lvl="0">
              <a:lnSpc>
                <a:spcPts val="2061"/>
              </a:lnSpc>
              <a:spcBef>
                <a:spcPct val="0"/>
              </a:spcBef>
              <a:defRPr/>
            </a:pPr>
            <a:r>
              <a:rPr lang="en-GB" sz="2000" dirty="0">
                <a:solidFill>
                  <a:srgbClr val="FFFFFF"/>
                </a:solidFill>
                <a:latin typeface="Arial" panose="020B0604020202020204" pitchFamily="34" charset="0"/>
                <a:ea typeface="Arimo"/>
                <a:cs typeface="Arial" panose="020B0604020202020204" pitchFamily="34" charset="0"/>
                <a:sym typeface="Arimo"/>
              </a:rPr>
              <a:t>At present, there is no formalized strategy in North Macedonia for using artificial intelligence (AI) in medical workforce planning. However, the topic is becoming increasingly relevant, particularly in the context of physician shortages, migration, and the need for better human resource management in the healthcare sector.</a:t>
            </a:r>
          </a:p>
          <a:p>
            <a:pPr lvl="0">
              <a:lnSpc>
                <a:spcPts val="2061"/>
              </a:lnSpc>
              <a:spcBef>
                <a:spcPct val="0"/>
              </a:spcBef>
              <a:defRPr/>
            </a:pPr>
            <a:endParaRPr lang="en-GB" sz="2000" dirty="0">
              <a:solidFill>
                <a:srgbClr val="FFFFFF"/>
              </a:solidFill>
              <a:latin typeface="Arial" panose="020B0604020202020204" pitchFamily="34" charset="0"/>
              <a:ea typeface="Arimo"/>
              <a:cs typeface="Arial" panose="020B0604020202020204" pitchFamily="34" charset="0"/>
              <a:sym typeface="Arimo"/>
            </a:endParaRPr>
          </a:p>
          <a:p>
            <a:pPr lvl="0">
              <a:lnSpc>
                <a:spcPts val="2061"/>
              </a:lnSpc>
              <a:spcBef>
                <a:spcPct val="0"/>
              </a:spcBef>
              <a:defRPr/>
            </a:pPr>
            <a:r>
              <a:rPr lang="en-GB" sz="2000" dirty="0">
                <a:solidFill>
                  <a:srgbClr val="FFFFFF"/>
                </a:solidFill>
                <a:latin typeface="Arial" panose="020B0604020202020204" pitchFamily="34" charset="0"/>
                <a:ea typeface="Arimo"/>
                <a:cs typeface="Arial" panose="020B0604020202020204" pitchFamily="34" charset="0"/>
                <a:sym typeface="Arimo"/>
              </a:rPr>
              <a:t>Nevertheless, there are opportunities and ideas for applying AI in this area, such as:</a:t>
            </a:r>
          </a:p>
          <a:p>
            <a:pPr lvl="0">
              <a:lnSpc>
                <a:spcPts val="2061"/>
              </a:lnSpc>
              <a:spcBef>
                <a:spcPct val="0"/>
              </a:spcBef>
              <a:defRPr/>
            </a:pPr>
            <a:endParaRPr lang="en-GB" sz="2000" dirty="0">
              <a:solidFill>
                <a:srgbClr val="FFFFFF"/>
              </a:solidFill>
              <a:latin typeface="Arial" panose="020B0604020202020204" pitchFamily="34" charset="0"/>
              <a:ea typeface="Arimo"/>
              <a:cs typeface="Arial" panose="020B0604020202020204" pitchFamily="34" charset="0"/>
              <a:sym typeface="Arimo"/>
            </a:endParaRPr>
          </a:p>
          <a:p>
            <a:pPr marL="285750" lvl="0" indent="-285750">
              <a:lnSpc>
                <a:spcPts val="2061"/>
              </a:lnSpc>
              <a:spcBef>
                <a:spcPct val="0"/>
              </a:spcBef>
              <a:buFont typeface="Arial" panose="020B0604020202020204" pitchFamily="34" charset="0"/>
              <a:buChar char="•"/>
              <a:defRPr/>
            </a:pPr>
            <a:r>
              <a:rPr lang="en-GB" sz="2000" b="1" dirty="0">
                <a:solidFill>
                  <a:srgbClr val="FFFFFF"/>
                </a:solidFill>
                <a:latin typeface="Arial" panose="020B0604020202020204" pitchFamily="34" charset="0"/>
                <a:ea typeface="Arimo"/>
                <a:cs typeface="Arial" panose="020B0604020202020204" pitchFamily="34" charset="0"/>
                <a:sym typeface="Arimo"/>
              </a:rPr>
              <a:t>Forecasting workforce needs </a:t>
            </a:r>
            <a:r>
              <a:rPr lang="en-GB" sz="2000" dirty="0">
                <a:solidFill>
                  <a:srgbClr val="FFFFFF"/>
                </a:solidFill>
                <a:latin typeface="Arial" panose="020B0604020202020204" pitchFamily="34" charset="0"/>
                <a:ea typeface="Arimo"/>
                <a:cs typeface="Arial" panose="020B0604020202020204" pitchFamily="34" charset="0"/>
                <a:sym typeface="Arimo"/>
              </a:rPr>
              <a:t>– AI can </a:t>
            </a:r>
            <a:r>
              <a:rPr lang="en-GB" sz="2000" dirty="0" err="1">
                <a:solidFill>
                  <a:srgbClr val="FFFFFF"/>
                </a:solidFill>
                <a:latin typeface="Arial" panose="020B0604020202020204" pitchFamily="34" charset="0"/>
                <a:ea typeface="Arimo"/>
                <a:cs typeface="Arial" panose="020B0604020202020204" pitchFamily="34" charset="0"/>
                <a:sym typeface="Arimo"/>
              </a:rPr>
              <a:t>analyze</a:t>
            </a:r>
            <a:r>
              <a:rPr lang="en-GB" sz="2000" dirty="0">
                <a:solidFill>
                  <a:srgbClr val="FFFFFF"/>
                </a:solidFill>
                <a:latin typeface="Arial" panose="020B0604020202020204" pitchFamily="34" charset="0"/>
                <a:ea typeface="Arimo"/>
                <a:cs typeface="Arial" panose="020B0604020202020204" pitchFamily="34" charset="0"/>
                <a:sym typeface="Arimo"/>
              </a:rPr>
              <a:t> demographic data, health indicators, trends in chronic diseases, and migration patterns to predict how many doctors will be needed by region and specialty.</a:t>
            </a:r>
          </a:p>
          <a:p>
            <a:pPr marL="285750" lvl="0" indent="-285750">
              <a:lnSpc>
                <a:spcPts val="2061"/>
              </a:lnSpc>
              <a:spcBef>
                <a:spcPct val="0"/>
              </a:spcBef>
              <a:buFont typeface="Arial" panose="020B0604020202020204" pitchFamily="34" charset="0"/>
              <a:buChar char="•"/>
              <a:defRPr/>
            </a:pPr>
            <a:endParaRPr lang="en-GB" sz="2000" dirty="0">
              <a:solidFill>
                <a:srgbClr val="FFFFFF"/>
              </a:solidFill>
              <a:latin typeface="Arial" panose="020B0604020202020204" pitchFamily="34" charset="0"/>
              <a:ea typeface="Arimo"/>
              <a:cs typeface="Arial" panose="020B0604020202020204" pitchFamily="34" charset="0"/>
              <a:sym typeface="Arimo"/>
            </a:endParaRPr>
          </a:p>
          <a:p>
            <a:pPr marL="285750" lvl="0" indent="-285750">
              <a:lnSpc>
                <a:spcPts val="2061"/>
              </a:lnSpc>
              <a:spcBef>
                <a:spcPct val="0"/>
              </a:spcBef>
              <a:buFont typeface="Arial" panose="020B0604020202020204" pitchFamily="34" charset="0"/>
              <a:buChar char="•"/>
              <a:defRPr/>
            </a:pPr>
            <a:r>
              <a:rPr lang="en-GB" sz="2000" b="1" dirty="0">
                <a:solidFill>
                  <a:srgbClr val="FFFFFF"/>
                </a:solidFill>
                <a:latin typeface="Arial" panose="020B0604020202020204" pitchFamily="34" charset="0"/>
                <a:ea typeface="Arimo"/>
                <a:cs typeface="Arial" panose="020B0604020202020204" pitchFamily="34" charset="0"/>
                <a:sym typeface="Arimo"/>
              </a:rPr>
              <a:t>Optimizing allocation </a:t>
            </a:r>
            <a:r>
              <a:rPr lang="en-GB" sz="2000" dirty="0">
                <a:solidFill>
                  <a:srgbClr val="FFFFFF"/>
                </a:solidFill>
                <a:latin typeface="Arial" panose="020B0604020202020204" pitchFamily="34" charset="0"/>
                <a:ea typeface="Arimo"/>
                <a:cs typeface="Arial" panose="020B0604020202020204" pitchFamily="34" charset="0"/>
                <a:sym typeface="Arimo"/>
              </a:rPr>
              <a:t>– AI systems could propose the most appropriate distribution of medical personnel based on the actual needs of the population.</a:t>
            </a:r>
          </a:p>
          <a:p>
            <a:pPr marL="285750" lvl="0" indent="-285750">
              <a:lnSpc>
                <a:spcPts val="2061"/>
              </a:lnSpc>
              <a:spcBef>
                <a:spcPct val="0"/>
              </a:spcBef>
              <a:buFont typeface="Arial" panose="020B0604020202020204" pitchFamily="34" charset="0"/>
              <a:buChar char="•"/>
              <a:defRPr/>
            </a:pPr>
            <a:endParaRPr lang="en-GB" sz="2000" dirty="0">
              <a:solidFill>
                <a:srgbClr val="FFFFFF"/>
              </a:solidFill>
              <a:latin typeface="Arial" panose="020B0604020202020204" pitchFamily="34" charset="0"/>
              <a:ea typeface="Arimo"/>
              <a:cs typeface="Arial" panose="020B0604020202020204" pitchFamily="34" charset="0"/>
              <a:sym typeface="Arimo"/>
            </a:endParaRPr>
          </a:p>
          <a:p>
            <a:pPr marL="285750" lvl="0" indent="-285750">
              <a:lnSpc>
                <a:spcPts val="2061"/>
              </a:lnSpc>
              <a:spcBef>
                <a:spcPct val="0"/>
              </a:spcBef>
              <a:buFont typeface="Arial" panose="020B0604020202020204" pitchFamily="34" charset="0"/>
              <a:buChar char="•"/>
              <a:defRPr/>
            </a:pPr>
            <a:r>
              <a:rPr lang="en-GB" sz="2000" b="1" dirty="0">
                <a:solidFill>
                  <a:srgbClr val="FFFFFF"/>
                </a:solidFill>
                <a:latin typeface="Arial" panose="020B0604020202020204" pitchFamily="34" charset="0"/>
                <a:ea typeface="Arimo"/>
                <a:cs typeface="Arial" panose="020B0604020202020204" pitchFamily="34" charset="0"/>
                <a:sym typeface="Arimo"/>
              </a:rPr>
              <a:t>Scenario simulation </a:t>
            </a:r>
            <a:r>
              <a:rPr lang="en-GB" sz="2000" dirty="0">
                <a:solidFill>
                  <a:srgbClr val="FFFFFF"/>
                </a:solidFill>
                <a:latin typeface="Arial" panose="020B0604020202020204" pitchFamily="34" charset="0"/>
                <a:ea typeface="Arimo"/>
                <a:cs typeface="Arial" panose="020B0604020202020204" pitchFamily="34" charset="0"/>
                <a:sym typeface="Arimo"/>
              </a:rPr>
              <a:t>– </a:t>
            </a:r>
            <a:r>
              <a:rPr lang="en-GB" sz="2000" dirty="0" err="1">
                <a:solidFill>
                  <a:srgbClr val="FFFFFF"/>
                </a:solidFill>
                <a:latin typeface="Arial" panose="020B0604020202020204" pitchFamily="34" charset="0"/>
                <a:ea typeface="Arimo"/>
                <a:cs typeface="Arial" panose="020B0604020202020204" pitchFamily="34" charset="0"/>
                <a:sym typeface="Arimo"/>
              </a:rPr>
              <a:t>modeling</a:t>
            </a:r>
            <a:r>
              <a:rPr lang="en-GB" sz="2000" dirty="0">
                <a:solidFill>
                  <a:srgbClr val="FFFFFF"/>
                </a:solidFill>
                <a:latin typeface="Arial" panose="020B0604020202020204" pitchFamily="34" charset="0"/>
                <a:ea typeface="Arimo"/>
                <a:cs typeface="Arial" panose="020B0604020202020204" pitchFamily="34" charset="0"/>
                <a:sym typeface="Arimo"/>
              </a:rPr>
              <a:t> different scenarios (e.g., population aging, increase in certain diseases) and calculating future specialist requirements.</a:t>
            </a:r>
          </a:p>
          <a:p>
            <a:pPr marL="285750" lvl="0" indent="-285750">
              <a:lnSpc>
                <a:spcPts val="2061"/>
              </a:lnSpc>
              <a:spcBef>
                <a:spcPct val="0"/>
              </a:spcBef>
              <a:buFont typeface="Arial" panose="020B0604020202020204" pitchFamily="34" charset="0"/>
              <a:buChar char="•"/>
              <a:defRPr/>
            </a:pPr>
            <a:endParaRPr lang="en-GB" sz="2000" dirty="0">
              <a:solidFill>
                <a:srgbClr val="FFFFFF"/>
              </a:solidFill>
              <a:latin typeface="Arial" panose="020B0604020202020204" pitchFamily="34" charset="0"/>
              <a:ea typeface="Arimo"/>
              <a:cs typeface="Arial" panose="020B0604020202020204" pitchFamily="34" charset="0"/>
              <a:sym typeface="Arimo"/>
            </a:endParaRPr>
          </a:p>
          <a:p>
            <a:pPr marL="285750" lvl="0" indent="-285750">
              <a:lnSpc>
                <a:spcPts val="2061"/>
              </a:lnSpc>
              <a:spcBef>
                <a:spcPct val="0"/>
              </a:spcBef>
              <a:buFont typeface="Arial" panose="020B0604020202020204" pitchFamily="34" charset="0"/>
              <a:buChar char="•"/>
              <a:defRPr/>
            </a:pPr>
            <a:r>
              <a:rPr lang="en-GB" sz="2000" b="1" dirty="0">
                <a:solidFill>
                  <a:srgbClr val="FFFFFF"/>
                </a:solidFill>
                <a:latin typeface="Arial" panose="020B0604020202020204" pitchFamily="34" charset="0"/>
                <a:ea typeface="Arimo"/>
                <a:cs typeface="Arial" panose="020B0604020202020204" pitchFamily="34" charset="0"/>
                <a:sym typeface="Arimo"/>
              </a:rPr>
              <a:t>Policy support </a:t>
            </a:r>
            <a:r>
              <a:rPr lang="en-GB" sz="2000" dirty="0">
                <a:solidFill>
                  <a:srgbClr val="FFFFFF"/>
                </a:solidFill>
                <a:latin typeface="Arial" panose="020B0604020202020204" pitchFamily="34" charset="0"/>
                <a:ea typeface="Arimo"/>
                <a:cs typeface="Arial" panose="020B0604020202020204" pitchFamily="34" charset="0"/>
                <a:sym typeface="Arimo"/>
              </a:rPr>
              <a:t>– AI tools could assist the Ministry of Health in developing strategies for education, specialization, and retention of medical staff.</a:t>
            </a:r>
            <a:endPar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Arimo"/>
              <a:cs typeface="Arial" panose="020B0604020202020204" pitchFamily="34" charset="0"/>
              <a:sym typeface="Arimo"/>
            </a:endParaRPr>
          </a:p>
        </p:txBody>
      </p:sp>
    </p:spTree>
    <p:extLst>
      <p:ext uri="{BB962C8B-B14F-4D97-AF65-F5344CB8AC3E}">
        <p14:creationId xmlns:p14="http://schemas.microsoft.com/office/powerpoint/2010/main" val="1161567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7EBC8-A4B5-B1B7-B86C-72428F0C2FFA}"/>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8227964F-6A84-AB58-D2C8-570C3C80E37A}"/>
              </a:ext>
            </a:extLst>
          </p:cNvPr>
          <p:cNvSpPr/>
          <p:nvPr/>
        </p:nvSpPr>
        <p:spPr>
          <a:xfrm>
            <a:off x="9387569" y="685800"/>
            <a:ext cx="2854947" cy="54864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4" name="Freeform 4">
            <a:extLst>
              <a:ext uri="{FF2B5EF4-FFF2-40B4-BE49-F238E27FC236}">
                <a16:creationId xmlns:a16="http://schemas.microsoft.com/office/drawing/2014/main" id="{CDEAC664-B43F-8D73-6DB5-47B0C03F1FE3}"/>
              </a:ext>
            </a:extLst>
          </p:cNvPr>
          <p:cNvSpPr/>
          <p:nvPr/>
        </p:nvSpPr>
        <p:spPr>
          <a:xfrm flipH="1">
            <a:off x="0" y="685800"/>
            <a:ext cx="2854947" cy="54864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5" name="TextBox 5">
            <a:extLst>
              <a:ext uri="{FF2B5EF4-FFF2-40B4-BE49-F238E27FC236}">
                <a16:creationId xmlns:a16="http://schemas.microsoft.com/office/drawing/2014/main" id="{86D49877-82B2-5FEF-37EA-46CA6B6455D8}"/>
              </a:ext>
            </a:extLst>
          </p:cNvPr>
          <p:cNvSpPr txBox="1"/>
          <p:nvPr/>
        </p:nvSpPr>
        <p:spPr>
          <a:xfrm>
            <a:off x="1596453" y="1197171"/>
            <a:ext cx="9049611" cy="4463658"/>
          </a:xfrm>
          <a:prstGeom prst="rect">
            <a:avLst/>
          </a:prstGeom>
        </p:spPr>
        <p:txBody>
          <a:bodyPr lIns="0" tIns="0" rIns="0" bIns="0" rtlCol="0" anchor="t">
            <a:spAutoFit/>
          </a:bodyPr>
          <a:lstStyle/>
          <a:p>
            <a:pPr algn="ctr">
              <a:lnSpc>
                <a:spcPts val="5770"/>
              </a:lnSpc>
            </a:pPr>
            <a:r>
              <a:rPr lang="en-GB" sz="6400" dirty="0">
                <a:solidFill>
                  <a:schemeClr val="bg1"/>
                </a:solidFill>
                <a:latin typeface="Arial" panose="020B0604020202020204" pitchFamily="34" charset="0"/>
                <a:cs typeface="Arial" panose="020B0604020202020204" pitchFamily="34" charset="0"/>
              </a:rPr>
              <a:t>Are there any plans for your medical chamber to us AI in its work, e.g. in the area of member</a:t>
            </a:r>
          </a:p>
          <a:p>
            <a:pPr algn="ctr">
              <a:lnSpc>
                <a:spcPts val="5770"/>
              </a:lnSpc>
            </a:pPr>
            <a:r>
              <a:rPr lang="en-GB" sz="6400" dirty="0">
                <a:solidFill>
                  <a:schemeClr val="bg1"/>
                </a:solidFill>
                <a:latin typeface="Arial" panose="020B0604020202020204" pitchFamily="34" charset="0"/>
                <a:cs typeface="Arial" panose="020B0604020202020204" pitchFamily="34" charset="0"/>
              </a:rPr>
              <a:t>administration? Do you already use it?</a:t>
            </a:r>
          </a:p>
        </p:txBody>
      </p:sp>
    </p:spTree>
    <p:extLst>
      <p:ext uri="{BB962C8B-B14F-4D97-AF65-F5344CB8AC3E}">
        <p14:creationId xmlns:p14="http://schemas.microsoft.com/office/powerpoint/2010/main" val="3175682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D42A1-526D-1091-F428-E75A5ABDDCB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4AFFAF9-ED82-4E6B-BDE7-5ABBD59EC3D6}"/>
              </a:ext>
            </a:extLst>
          </p:cNvPr>
          <p:cNvGrpSpPr/>
          <p:nvPr/>
        </p:nvGrpSpPr>
        <p:grpSpPr>
          <a:xfrm>
            <a:off x="-422585" y="-369882"/>
            <a:ext cx="13092979" cy="3798882"/>
            <a:chOff x="0" y="0"/>
            <a:chExt cx="5172535" cy="1500793"/>
          </a:xfrm>
        </p:grpSpPr>
        <p:sp>
          <p:nvSpPr>
            <p:cNvPr id="3" name="Freeform 3">
              <a:extLst>
                <a:ext uri="{FF2B5EF4-FFF2-40B4-BE49-F238E27FC236}">
                  <a16:creationId xmlns:a16="http://schemas.microsoft.com/office/drawing/2014/main" id="{09949FF0-810F-84CB-8A46-4E1712ABD387}"/>
                </a:ext>
              </a:extLst>
            </p:cNvPr>
            <p:cNvSpPr/>
            <p:nvPr/>
          </p:nvSpPr>
          <p:spPr>
            <a:xfrm>
              <a:off x="0" y="0"/>
              <a:ext cx="5172535" cy="1500793"/>
            </a:xfrm>
            <a:custGeom>
              <a:avLst/>
              <a:gdLst/>
              <a:ahLst/>
              <a:cxnLst/>
              <a:rect l="l" t="t" r="r" b="b"/>
              <a:pathLst>
                <a:path w="5172535" h="1500793">
                  <a:moveTo>
                    <a:pt x="0" y="0"/>
                  </a:moveTo>
                  <a:lnTo>
                    <a:pt x="5172535" y="0"/>
                  </a:lnTo>
                  <a:lnTo>
                    <a:pt x="5172535" y="1500793"/>
                  </a:lnTo>
                  <a:lnTo>
                    <a:pt x="0" y="150079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FF8867AE-22BF-8B51-9501-D1991BBFBD90}"/>
                </a:ext>
              </a:extLst>
            </p:cNvPr>
            <p:cNvSpPr txBox="1"/>
            <p:nvPr/>
          </p:nvSpPr>
          <p:spPr>
            <a:xfrm>
              <a:off x="0" y="-47625"/>
              <a:ext cx="5172535" cy="15484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5" name="Freeform 5">
            <a:extLst>
              <a:ext uri="{FF2B5EF4-FFF2-40B4-BE49-F238E27FC236}">
                <a16:creationId xmlns:a16="http://schemas.microsoft.com/office/drawing/2014/main" id="{FF9F863D-5B05-40D9-3BC2-692AF81FEE74}"/>
              </a:ext>
            </a:extLst>
          </p:cNvPr>
          <p:cNvSpPr/>
          <p:nvPr/>
        </p:nvSpPr>
        <p:spPr>
          <a:xfrm>
            <a:off x="-198553" y="-1052904"/>
            <a:ext cx="12989485" cy="8556823"/>
          </a:xfrm>
          <a:custGeom>
            <a:avLst/>
            <a:gdLst/>
            <a:ahLst/>
            <a:cxnLst/>
            <a:rect l="l" t="t" r="r" b="b"/>
            <a:pathLst>
              <a:path w="19484227" h="12835235">
                <a:moveTo>
                  <a:pt x="0" y="0"/>
                </a:moveTo>
                <a:lnTo>
                  <a:pt x="19484227" y="0"/>
                </a:lnTo>
                <a:lnTo>
                  <a:pt x="19484227" y="12835234"/>
                </a:lnTo>
                <a:lnTo>
                  <a:pt x="0" y="12835234"/>
                </a:lnTo>
                <a:lnTo>
                  <a:pt x="0" y="0"/>
                </a:lnTo>
                <a:close/>
              </a:path>
            </a:pathLst>
          </a:custGeom>
          <a:blipFill>
            <a:blip r:embed="rId2">
              <a:alphaModFix amt="20999"/>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C5E39A02-8365-290A-9EA9-2451D022105C}"/>
              </a:ext>
            </a:extLst>
          </p:cNvPr>
          <p:cNvGrpSpPr/>
          <p:nvPr/>
        </p:nvGrpSpPr>
        <p:grpSpPr>
          <a:xfrm>
            <a:off x="791549" y="685800"/>
            <a:ext cx="11095651" cy="5486400"/>
            <a:chOff x="0" y="0"/>
            <a:chExt cx="2095586" cy="2167467"/>
          </a:xfrm>
        </p:grpSpPr>
        <p:sp>
          <p:nvSpPr>
            <p:cNvPr id="7" name="Freeform 7">
              <a:extLst>
                <a:ext uri="{FF2B5EF4-FFF2-40B4-BE49-F238E27FC236}">
                  <a16:creationId xmlns:a16="http://schemas.microsoft.com/office/drawing/2014/main" id="{5755534C-AFF5-240C-1ACE-1C55914EDAE2}"/>
                </a:ext>
              </a:extLst>
            </p:cNvPr>
            <p:cNvSpPr/>
            <p:nvPr/>
          </p:nvSpPr>
          <p:spPr>
            <a:xfrm>
              <a:off x="0" y="0"/>
              <a:ext cx="2095585" cy="2167467"/>
            </a:xfrm>
            <a:custGeom>
              <a:avLst/>
              <a:gdLst/>
              <a:ahLst/>
              <a:cxnLst/>
              <a:rect l="l" t="t" r="r" b="b"/>
              <a:pathLst>
                <a:path w="2095585" h="2167467">
                  <a:moveTo>
                    <a:pt x="0" y="0"/>
                  </a:moveTo>
                  <a:lnTo>
                    <a:pt x="2095585" y="0"/>
                  </a:lnTo>
                  <a:lnTo>
                    <a:pt x="2095585" y="2167467"/>
                  </a:lnTo>
                  <a:lnTo>
                    <a:pt x="0" y="2167467"/>
                  </a:lnTo>
                  <a:close/>
                </a:path>
              </a:pathLst>
            </a:custGeom>
            <a:solidFill>
              <a:srgbClr val="6299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82238BD4-6DFF-151B-AEDE-4969D1D1A391}"/>
                </a:ext>
              </a:extLst>
            </p:cNvPr>
            <p:cNvSpPr txBox="1"/>
            <p:nvPr/>
          </p:nvSpPr>
          <p:spPr>
            <a:xfrm>
              <a:off x="0" y="-47625"/>
              <a:ext cx="2095586" cy="2215092"/>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16" name="TextBox 16">
            <a:extLst>
              <a:ext uri="{FF2B5EF4-FFF2-40B4-BE49-F238E27FC236}">
                <a16:creationId xmlns:a16="http://schemas.microsoft.com/office/drawing/2014/main" id="{E25146A0-C5B9-1550-FB25-7FD5B5D96850}"/>
              </a:ext>
            </a:extLst>
          </p:cNvPr>
          <p:cNvSpPr txBox="1"/>
          <p:nvPr/>
        </p:nvSpPr>
        <p:spPr>
          <a:xfrm>
            <a:off x="1281763" y="1092200"/>
            <a:ext cx="10028851" cy="3770263"/>
          </a:xfrm>
          <a:prstGeom prst="rect">
            <a:avLst/>
          </a:prstGeom>
        </p:spPr>
        <p:txBody>
          <a:bodyPr wrap="square" lIns="0" tIns="0" rIns="0" bIns="0" rtlCol="0" anchor="t">
            <a:spAutoFit/>
          </a:bodyPr>
          <a:lstStyle/>
          <a:p>
            <a:pPr lvl="0">
              <a:lnSpc>
                <a:spcPts val="2061"/>
              </a:lnSpc>
              <a:spcBef>
                <a:spcPct val="0"/>
              </a:spcBef>
            </a:pPr>
            <a:r>
              <a:rPr lang="en-GB" sz="2000" dirty="0">
                <a:solidFill>
                  <a:srgbClr val="FFFFFF"/>
                </a:solidFill>
                <a:latin typeface="Arial" panose="020B0604020202020204" pitchFamily="34" charset="0"/>
                <a:ea typeface="Arimo"/>
                <a:cs typeface="Arial" panose="020B0604020202020204" pitchFamily="34" charset="0"/>
                <a:sym typeface="Arimo"/>
              </a:rPr>
              <a:t>The Medical Chamber has both interest and plans to integrate artificial intelligence (AI) into its operations, particularly in the area of administrative processes related to its members. Currently, opportunities for applying AI are being explored with the aim of improving efficiency, automating routine tasks, and enhancing the accuracy and security of data.</a:t>
            </a:r>
          </a:p>
          <a:p>
            <a:pPr lvl="0">
              <a:lnSpc>
                <a:spcPts val="2061"/>
              </a:lnSpc>
              <a:spcBef>
                <a:spcPct val="0"/>
              </a:spcBef>
            </a:pPr>
            <a:endParaRPr lang="en-GB" sz="2000" dirty="0">
              <a:solidFill>
                <a:srgbClr val="FFFFFF"/>
              </a:solidFill>
              <a:latin typeface="Arial" panose="020B0604020202020204" pitchFamily="34" charset="0"/>
              <a:ea typeface="Arimo"/>
              <a:cs typeface="Arial" panose="020B0604020202020204" pitchFamily="34" charset="0"/>
              <a:sym typeface="Arimo"/>
            </a:endParaRPr>
          </a:p>
          <a:p>
            <a:pPr lvl="0">
              <a:lnSpc>
                <a:spcPts val="2061"/>
              </a:lnSpc>
              <a:spcBef>
                <a:spcPct val="0"/>
              </a:spcBef>
            </a:pPr>
            <a:r>
              <a:rPr lang="en-GB" sz="2000" dirty="0">
                <a:solidFill>
                  <a:srgbClr val="FFFFFF"/>
                </a:solidFill>
                <a:latin typeface="Arial" panose="020B0604020202020204" pitchFamily="34" charset="0"/>
                <a:ea typeface="Arimo"/>
                <a:cs typeface="Arial" panose="020B0604020202020204" pitchFamily="34" charset="0"/>
                <a:sym typeface="Arimo"/>
              </a:rPr>
              <a:t>Although AI has not yet been fully implemented, there are ongoing initiatives to use simpler AI tools, such as automated systems for responding to frequently asked questions, document scanning and processing, and basic data analysis.</a:t>
            </a:r>
          </a:p>
          <a:p>
            <a:pPr lvl="0">
              <a:lnSpc>
                <a:spcPts val="2061"/>
              </a:lnSpc>
              <a:spcBef>
                <a:spcPct val="0"/>
              </a:spcBef>
            </a:pPr>
            <a:endParaRPr lang="en-GB" sz="2000" dirty="0">
              <a:solidFill>
                <a:srgbClr val="FFFFFF"/>
              </a:solidFill>
              <a:latin typeface="Arial" panose="020B0604020202020204" pitchFamily="34" charset="0"/>
              <a:ea typeface="Arimo"/>
              <a:cs typeface="Arial" panose="020B0604020202020204" pitchFamily="34" charset="0"/>
              <a:sym typeface="Arimo"/>
            </a:endParaRPr>
          </a:p>
          <a:p>
            <a:pPr lvl="0">
              <a:lnSpc>
                <a:spcPts val="2061"/>
              </a:lnSpc>
              <a:spcBef>
                <a:spcPct val="0"/>
              </a:spcBef>
            </a:pPr>
            <a:r>
              <a:rPr lang="en-GB" sz="2000" dirty="0">
                <a:solidFill>
                  <a:srgbClr val="FFFFFF"/>
                </a:solidFill>
                <a:latin typeface="Arial" panose="020B0604020202020204" pitchFamily="34" charset="0"/>
                <a:ea typeface="Arimo"/>
                <a:cs typeface="Arial" panose="020B0604020202020204" pitchFamily="34" charset="0"/>
                <a:sym typeface="Arimo"/>
              </a:rPr>
              <a:t>At every step, careful attention is paid to the protection of personal data, ethical considerations, and the needs of the members. The goal is to use AI as a support tool for employees, allowing them to dedicate more time to complex tasks and direct communication with physicians.</a:t>
            </a:r>
            <a:endParaRPr kumimoji="0" lang="en-GB" sz="2000" b="0" i="0" u="none" strike="noStrike" kern="1200" cap="none" spc="0" normalizeH="0" baseline="0" noProof="0" dirty="0">
              <a:ln>
                <a:noFill/>
              </a:ln>
              <a:solidFill>
                <a:srgbClr val="FFFFFF"/>
              </a:solidFill>
              <a:effectLst/>
              <a:uLnTx/>
              <a:uFillTx/>
              <a:latin typeface="Arial" panose="020B0604020202020204" pitchFamily="34" charset="0"/>
              <a:ea typeface="Arimo"/>
              <a:cs typeface="Arial" panose="020B0604020202020204" pitchFamily="34" charset="0"/>
              <a:sym typeface="Arimo"/>
            </a:endParaRPr>
          </a:p>
        </p:txBody>
      </p:sp>
    </p:spTree>
    <p:extLst>
      <p:ext uri="{BB962C8B-B14F-4D97-AF65-F5344CB8AC3E}">
        <p14:creationId xmlns:p14="http://schemas.microsoft.com/office/powerpoint/2010/main" val="2406144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C8972-ECE7-8ED3-F971-C6C8497DB9A6}"/>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85C3CB3E-877F-8F84-1858-079B13411E67}"/>
              </a:ext>
            </a:extLst>
          </p:cNvPr>
          <p:cNvSpPr/>
          <p:nvPr/>
        </p:nvSpPr>
        <p:spPr>
          <a:xfrm>
            <a:off x="9387569" y="685800"/>
            <a:ext cx="2854947" cy="54864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4" name="Freeform 4">
            <a:extLst>
              <a:ext uri="{FF2B5EF4-FFF2-40B4-BE49-F238E27FC236}">
                <a16:creationId xmlns:a16="http://schemas.microsoft.com/office/drawing/2014/main" id="{41642469-1101-3031-1804-57D3112CFF2D}"/>
              </a:ext>
            </a:extLst>
          </p:cNvPr>
          <p:cNvSpPr/>
          <p:nvPr/>
        </p:nvSpPr>
        <p:spPr>
          <a:xfrm flipH="1">
            <a:off x="0" y="685800"/>
            <a:ext cx="2854947" cy="54864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pic>
        <p:nvPicPr>
          <p:cNvPr id="2" name="vido dr petlickovski">
            <a:hlinkClick r:id="" action="ppaction://media"/>
            <a:extLst>
              <a:ext uri="{FF2B5EF4-FFF2-40B4-BE49-F238E27FC236}">
                <a16:creationId xmlns:a16="http://schemas.microsoft.com/office/drawing/2014/main" id="{4639DC26-3072-0B93-F916-45F2D5711AE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172200"/>
          </a:xfrm>
          <a:prstGeom prst="rect">
            <a:avLst/>
          </a:prstGeom>
        </p:spPr>
      </p:pic>
    </p:spTree>
    <p:extLst>
      <p:ext uri="{BB962C8B-B14F-4D97-AF65-F5344CB8AC3E}">
        <p14:creationId xmlns:p14="http://schemas.microsoft.com/office/powerpoint/2010/main" val="208856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4874B0">
                <a:alpha val="100000"/>
              </a:srgbClr>
            </a:gs>
            <a:gs pos="100000">
              <a:srgbClr val="053371">
                <a:alpha val="100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Freeform 2"/>
          <p:cNvSpPr/>
          <p:nvPr/>
        </p:nvSpPr>
        <p:spPr>
          <a:xfrm>
            <a:off x="4423569" y="4425073"/>
            <a:ext cx="5714899" cy="2695667"/>
          </a:xfrm>
          <a:custGeom>
            <a:avLst/>
            <a:gdLst/>
            <a:ahLst/>
            <a:cxnLst/>
            <a:rect l="l" t="t" r="r" b="b"/>
            <a:pathLst>
              <a:path w="8572348" h="4043501">
                <a:moveTo>
                  <a:pt x="0" y="0"/>
                </a:moveTo>
                <a:lnTo>
                  <a:pt x="8572348" y="0"/>
                </a:lnTo>
                <a:lnTo>
                  <a:pt x="8572348" y="4043501"/>
                </a:lnTo>
                <a:lnTo>
                  <a:pt x="0" y="40435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9387569" y="685800"/>
            <a:ext cx="2854947" cy="54864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4" name="Freeform 4"/>
          <p:cNvSpPr/>
          <p:nvPr/>
        </p:nvSpPr>
        <p:spPr>
          <a:xfrm flipH="1">
            <a:off x="0" y="685800"/>
            <a:ext cx="2854947" cy="54864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5" name="TextBox 5"/>
          <p:cNvSpPr txBox="1"/>
          <p:nvPr/>
        </p:nvSpPr>
        <p:spPr>
          <a:xfrm>
            <a:off x="3085833" y="2572043"/>
            <a:ext cx="6020335" cy="2257028"/>
          </a:xfrm>
          <a:prstGeom prst="rect">
            <a:avLst/>
          </a:prstGeom>
        </p:spPr>
        <p:txBody>
          <a:bodyPr lIns="0" tIns="0" rIns="0" bIns="0" rtlCol="0" anchor="t">
            <a:spAutoFit/>
          </a:bodyPr>
          <a:lstStyle/>
          <a:p>
            <a:pPr algn="ctr" defTabSz="609630">
              <a:lnSpc>
                <a:spcPts val="8790"/>
              </a:lnSpc>
            </a:pPr>
            <a:r>
              <a:rPr lang="en-US" sz="8292" spc="829">
                <a:solidFill>
                  <a:srgbClr val="FFFFFF"/>
                </a:solidFill>
                <a:latin typeface="League Spartan"/>
                <a:ea typeface="League Spartan"/>
                <a:cs typeface="League Spartan"/>
                <a:sym typeface="League Spartan"/>
              </a:rPr>
              <a:t>THANK YOU</a:t>
            </a:r>
          </a:p>
        </p:txBody>
      </p:sp>
      <p:sp>
        <p:nvSpPr>
          <p:cNvPr id="6" name="Freeform 6"/>
          <p:cNvSpPr/>
          <p:nvPr/>
        </p:nvSpPr>
        <p:spPr>
          <a:xfrm>
            <a:off x="0" y="4425073"/>
            <a:ext cx="5714899" cy="2695667"/>
          </a:xfrm>
          <a:custGeom>
            <a:avLst/>
            <a:gdLst/>
            <a:ahLst/>
            <a:cxnLst/>
            <a:rect l="l" t="t" r="r" b="b"/>
            <a:pathLst>
              <a:path w="8572348" h="4043501">
                <a:moveTo>
                  <a:pt x="0" y="0"/>
                </a:moveTo>
                <a:lnTo>
                  <a:pt x="8572348" y="0"/>
                </a:lnTo>
                <a:lnTo>
                  <a:pt x="8572348" y="4043501"/>
                </a:lnTo>
                <a:lnTo>
                  <a:pt x="0" y="40435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
        <p:nvSpPr>
          <p:cNvPr id="7" name="Freeform 7"/>
          <p:cNvSpPr/>
          <p:nvPr/>
        </p:nvSpPr>
        <p:spPr>
          <a:xfrm>
            <a:off x="8847137" y="4425073"/>
            <a:ext cx="5714899" cy="2695667"/>
          </a:xfrm>
          <a:custGeom>
            <a:avLst/>
            <a:gdLst/>
            <a:ahLst/>
            <a:cxnLst/>
            <a:rect l="l" t="t" r="r" b="b"/>
            <a:pathLst>
              <a:path w="8572348" h="4043501">
                <a:moveTo>
                  <a:pt x="0" y="0"/>
                </a:moveTo>
                <a:lnTo>
                  <a:pt x="8572348" y="0"/>
                </a:lnTo>
                <a:lnTo>
                  <a:pt x="8572348" y="4043501"/>
                </a:lnTo>
                <a:lnTo>
                  <a:pt x="0" y="40435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theme/theme1.xml><?xml version="1.0" encoding="utf-8"?>
<a:theme xmlns:a="http://schemas.openxmlformats.org/drawingml/2006/main" name="1_Custom">
  <a:themeElements>
    <a:clrScheme name="Tech presentation">
      <a:dk1>
        <a:srgbClr val="000000"/>
      </a:dk1>
      <a:lt1>
        <a:srgbClr val="FFFFFF"/>
      </a:lt1>
      <a:dk2>
        <a:srgbClr val="435369"/>
      </a:dk2>
      <a:lt2>
        <a:srgbClr val="E8E8E8"/>
      </a:lt2>
      <a:accent1>
        <a:srgbClr val="A53F51"/>
      </a:accent1>
      <a:accent2>
        <a:srgbClr val="E89756"/>
      </a:accent2>
      <a:accent3>
        <a:srgbClr val="2F3342"/>
      </a:accent3>
      <a:accent4>
        <a:srgbClr val="2B2052"/>
      </a:accent4>
      <a:accent5>
        <a:srgbClr val="00023A"/>
      </a:accent5>
      <a:accent6>
        <a:srgbClr val="7E7E7E"/>
      </a:accent6>
      <a:hlink>
        <a:srgbClr val="467886"/>
      </a:hlink>
      <a:folHlink>
        <a:srgbClr val="96607D"/>
      </a:folHlink>
    </a:clrScheme>
    <a:fontScheme name="Custom 99">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M55661986_wac_CP_V19" id="{030227AD-26D8-46F7-B412-6532AF4DDFEA}" vid="{787E6F9C-FC70-455D-8D81-5DEDA8A08F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C2645A-E767-4D7E-984D-234E531E455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5F2A2379-DD35-4769-BFD6-4857D72F8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048343-1EA9-44C3-883E-652FAAF0713E}">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{50C5DD77-8741-4E8F-A0D7-57BB68BCD715}TFb73f27a7-0404-48d9-96f8-0ca8d35477ec68e4afe9_win32-7b62b493978d</Template>
  <TotalTime>121</TotalTime>
  <Words>731</Words>
  <Application>Microsoft Office PowerPoint</Application>
  <PresentationFormat>Widescreen</PresentationFormat>
  <Paragraphs>44</Paragraphs>
  <Slides>12</Slides>
  <Notes>1</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12</vt:i4>
      </vt:variant>
    </vt:vector>
  </HeadingPairs>
  <TitlesOfParts>
    <vt:vector size="22" baseType="lpstr">
      <vt:lpstr>Aptos</vt:lpstr>
      <vt:lpstr>Arial</vt:lpstr>
      <vt:lpstr>Arimo</vt:lpstr>
      <vt:lpstr>Calibri</vt:lpstr>
      <vt:lpstr>Calibri Light</vt:lpstr>
      <vt:lpstr>League Spartan</vt:lpstr>
      <vt:lpstr>Wingdings</vt:lpstr>
      <vt:lpstr>1_Custom</vt:lpstr>
      <vt:lpstr>Office Theme</vt:lpstr>
      <vt:lpstr>1_Office Theme</vt:lpstr>
      <vt:lpstr>Doctor’s chamber of republic of north Macedonia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VOX MEDICI</dc:creator>
  <cp:lastModifiedBy>Lekarska Komora</cp:lastModifiedBy>
  <cp:revision>20</cp:revision>
  <dcterms:created xsi:type="dcterms:W3CDTF">2025-09-02T09:55:15Z</dcterms:created>
  <dcterms:modified xsi:type="dcterms:W3CDTF">2025-09-04T11:17:48Z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