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4"/>
    <p:sldMasterId id="2147483673" r:id="rId5"/>
    <p:sldMasterId id="2147483658" r:id="rId6"/>
    <p:sldMasterId id="2147483691" r:id="rId7"/>
    <p:sldMasterId id="2147483696" r:id="rId8"/>
  </p:sldMasterIdLst>
  <p:notesMasterIdLst>
    <p:notesMasterId r:id="rId24"/>
  </p:notesMasterIdLst>
  <p:handoutMasterIdLst>
    <p:handoutMasterId r:id="rId25"/>
  </p:handoutMasterIdLst>
  <p:sldIdLst>
    <p:sldId id="350" r:id="rId9"/>
    <p:sldId id="270" r:id="rId10"/>
    <p:sldId id="349" r:id="rId11"/>
    <p:sldId id="456" r:id="rId12"/>
    <p:sldId id="331" r:id="rId13"/>
    <p:sldId id="448" r:id="rId14"/>
    <p:sldId id="342" r:id="rId15"/>
    <p:sldId id="532" r:id="rId16"/>
    <p:sldId id="451" r:id="rId17"/>
    <p:sldId id="334" r:id="rId18"/>
    <p:sldId id="449" r:id="rId19"/>
    <p:sldId id="450" r:id="rId20"/>
    <p:sldId id="535" r:id="rId21"/>
    <p:sldId id="439" r:id="rId22"/>
    <p:sldId id="285" r:id="rId23"/>
  </p:sldIdLst>
  <p:sldSz cx="12192000" cy="6858000"/>
  <p:notesSz cx="6797675" cy="9926638"/>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03F1D5-66B4-B1C8-CC5B-8EC6CCC121B5}" name="MAASTRICHT Intern" initials="MI" userId="S::maastricht.intern@cpme.eu::0a5bffdf-bb66-454b-9924-1b1421b5082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79DAC"/>
    <a:srgbClr val="0026CA"/>
    <a:srgbClr val="FFFC00"/>
    <a:srgbClr val="0016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A99CF-035F-46C9-96AC-3D39F4F09F0F}" v="16" dt="2025-09-03T17:13:55.4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287" autoAdjust="0"/>
  </p:normalViewPr>
  <p:slideViewPr>
    <p:cSldViewPr snapToGrid="0">
      <p:cViewPr varScale="1">
        <p:scale>
          <a:sx n="46" d="100"/>
          <a:sy n="46" d="100"/>
        </p:scale>
        <p:origin x="1420" y="4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da Das" userId="ec018708-799a-4bbf-8285-c90f205ed8da" providerId="ADAL" clId="{8F0C2463-7C87-47E5-8558-456C110493A5}"/>
    <pc:docChg chg="undo redo custSel addSld delSld modSld sldOrd">
      <pc:chgData name="Sarada Das" userId="ec018708-799a-4bbf-8285-c90f205ed8da" providerId="ADAL" clId="{8F0C2463-7C87-47E5-8558-456C110493A5}" dt="2025-08-26T11:19:30.586" v="2541" actId="20577"/>
      <pc:docMkLst>
        <pc:docMk/>
      </pc:docMkLst>
      <pc:sldChg chg="modSp add mod setBg">
        <pc:chgData name="Sarada Das" userId="ec018708-799a-4bbf-8285-c90f205ed8da" providerId="ADAL" clId="{8F0C2463-7C87-47E5-8558-456C110493A5}" dt="2025-08-26T11:19:08.947" v="2523" actId="20577"/>
        <pc:sldMkLst>
          <pc:docMk/>
          <pc:sldMk cId="4069347522" sldId="263"/>
        </pc:sldMkLst>
      </pc:sldChg>
      <pc:sldChg chg="modSp add mod">
        <pc:chgData name="Sarada Das" userId="ec018708-799a-4bbf-8285-c90f205ed8da" providerId="ADAL" clId="{8F0C2463-7C87-47E5-8558-456C110493A5}" dt="2025-08-26T11:00:10.773" v="1436" actId="14861"/>
        <pc:sldMkLst>
          <pc:docMk/>
          <pc:sldMk cId="3686172647" sldId="267"/>
        </pc:sldMkLst>
      </pc:sldChg>
      <pc:sldChg chg="del">
        <pc:chgData name="Sarada Das" userId="ec018708-799a-4bbf-8285-c90f205ed8da" providerId="ADAL" clId="{8F0C2463-7C87-47E5-8558-456C110493A5}" dt="2025-08-26T08:20:15.297" v="203" actId="47"/>
        <pc:sldMkLst>
          <pc:docMk/>
          <pc:sldMk cId="2701142967" sldId="318"/>
        </pc:sldMkLst>
      </pc:sldChg>
      <pc:sldChg chg="ord">
        <pc:chgData name="Sarada Das" userId="ec018708-799a-4bbf-8285-c90f205ed8da" providerId="ADAL" clId="{8F0C2463-7C87-47E5-8558-456C110493A5}" dt="2025-08-26T08:36:24.170" v="209"/>
        <pc:sldMkLst>
          <pc:docMk/>
          <pc:sldMk cId="1913221866" sldId="331"/>
        </pc:sldMkLst>
      </pc:sldChg>
      <pc:sldChg chg="delSp modSp mod ord">
        <pc:chgData name="Sarada Das" userId="ec018708-799a-4bbf-8285-c90f205ed8da" providerId="ADAL" clId="{8F0C2463-7C87-47E5-8558-456C110493A5}" dt="2025-08-26T08:38:53.844" v="360" actId="1037"/>
        <pc:sldMkLst>
          <pc:docMk/>
          <pc:sldMk cId="2625097520" sldId="342"/>
        </pc:sldMkLst>
        <pc:picChg chg="mod">
          <ac:chgData name="Sarada Das" userId="ec018708-799a-4bbf-8285-c90f205ed8da" providerId="ADAL" clId="{8F0C2463-7C87-47E5-8558-456C110493A5}" dt="2025-08-26T08:38:53.844" v="360" actId="1037"/>
          <ac:picMkLst>
            <pc:docMk/>
            <pc:sldMk cId="2625097520" sldId="342"/>
            <ac:picMk id="3" creationId="{9409E688-E69E-2CE2-6A0E-BF4622E9586E}"/>
          </ac:picMkLst>
        </pc:picChg>
        <pc:picChg chg="mod">
          <ac:chgData name="Sarada Das" userId="ec018708-799a-4bbf-8285-c90f205ed8da" providerId="ADAL" clId="{8F0C2463-7C87-47E5-8558-456C110493A5}" dt="2025-08-26T08:38:53.844" v="360" actId="1037"/>
          <ac:picMkLst>
            <pc:docMk/>
            <pc:sldMk cId="2625097520" sldId="342"/>
            <ac:picMk id="4" creationId="{03B2B9DA-C612-CB5A-73D7-EFFE66E82CF2}"/>
          </ac:picMkLst>
        </pc:picChg>
      </pc:sldChg>
      <pc:sldChg chg="del">
        <pc:chgData name="Sarada Das" userId="ec018708-799a-4bbf-8285-c90f205ed8da" providerId="ADAL" clId="{8F0C2463-7C87-47E5-8558-456C110493A5}" dt="2025-08-26T08:17:09.258" v="1" actId="47"/>
        <pc:sldMkLst>
          <pc:docMk/>
          <pc:sldMk cId="1275638312" sldId="349"/>
        </pc:sldMkLst>
      </pc:sldChg>
      <pc:sldChg chg="delSp modSp add mod">
        <pc:chgData name="Sarada Das" userId="ec018708-799a-4bbf-8285-c90f205ed8da" providerId="ADAL" clId="{8F0C2463-7C87-47E5-8558-456C110493A5}" dt="2025-08-26T08:36:10.518" v="207" actId="790"/>
        <pc:sldMkLst>
          <pc:docMk/>
          <pc:sldMk cId="3081210782" sldId="442"/>
        </pc:sldMkLst>
      </pc:sldChg>
      <pc:sldChg chg="addSp delSp modSp add mod ord">
        <pc:chgData name="Sarada Das" userId="ec018708-799a-4bbf-8285-c90f205ed8da" providerId="ADAL" clId="{8F0C2463-7C87-47E5-8558-456C110493A5}" dt="2025-08-26T11:16:12.099" v="2271"/>
        <pc:sldMkLst>
          <pc:docMk/>
          <pc:sldMk cId="3736133412" sldId="444"/>
        </pc:sldMkLst>
      </pc:sldChg>
      <pc:sldChg chg="del">
        <pc:chgData name="Sarada Das" userId="ec018708-799a-4bbf-8285-c90f205ed8da" providerId="ADAL" clId="{8F0C2463-7C87-47E5-8558-456C110493A5}" dt="2025-08-26T08:19:36.112" v="202" actId="47"/>
        <pc:sldMkLst>
          <pc:docMk/>
          <pc:sldMk cId="984687120" sldId="445"/>
        </pc:sldMkLst>
      </pc:sldChg>
      <pc:sldChg chg="add del">
        <pc:chgData name="Sarada Das" userId="ec018708-799a-4bbf-8285-c90f205ed8da" providerId="ADAL" clId="{8F0C2463-7C87-47E5-8558-456C110493A5}" dt="2025-08-26T08:35:31.339" v="204"/>
        <pc:sldMkLst>
          <pc:docMk/>
          <pc:sldMk cId="3593376918" sldId="456"/>
        </pc:sldMkLst>
      </pc:sldChg>
      <pc:sldChg chg="addSp delSp modSp add mod">
        <pc:chgData name="Sarada Das" userId="ec018708-799a-4bbf-8285-c90f205ed8da" providerId="ADAL" clId="{8F0C2463-7C87-47E5-8558-456C110493A5}" dt="2025-08-26T11:13:40.718" v="2269" actId="1076"/>
        <pc:sldMkLst>
          <pc:docMk/>
          <pc:sldMk cId="2920055113" sldId="490"/>
        </pc:sldMkLst>
      </pc:sldChg>
      <pc:sldChg chg="addSp modSp add mod">
        <pc:chgData name="Sarada Das" userId="ec018708-799a-4bbf-8285-c90f205ed8da" providerId="ADAL" clId="{8F0C2463-7C87-47E5-8558-456C110493A5}" dt="2025-08-26T10:53:59.411" v="1376" actId="1076"/>
        <pc:sldMkLst>
          <pc:docMk/>
          <pc:sldMk cId="3247722453" sldId="491"/>
        </pc:sldMkLst>
      </pc:sldChg>
      <pc:sldChg chg="addSp delSp modSp mod ord modNotesTx">
        <pc:chgData name="Sarada Das" userId="ec018708-799a-4bbf-8285-c90f205ed8da" providerId="ADAL" clId="{8F0C2463-7C87-47E5-8558-456C110493A5}" dt="2025-08-26T11:19:18.806" v="2524" actId="6549"/>
        <pc:sldMkLst>
          <pc:docMk/>
          <pc:sldMk cId="51272090" sldId="535"/>
        </pc:sldMkLst>
        <pc:spChg chg="mod">
          <ac:chgData name="Sarada Das" userId="ec018708-799a-4bbf-8285-c90f205ed8da" providerId="ADAL" clId="{8F0C2463-7C87-47E5-8558-456C110493A5}" dt="2025-08-26T08:46:10.300" v="753" actId="20577"/>
          <ac:spMkLst>
            <pc:docMk/>
            <pc:sldMk cId="51272090" sldId="535"/>
            <ac:spMk id="2" creationId="{0DF6B690-3848-5227-1ABF-0F2741BAC2A6}"/>
          </ac:spMkLst>
        </pc:spChg>
        <pc:spChg chg="mod">
          <ac:chgData name="Sarada Das" userId="ec018708-799a-4bbf-8285-c90f205ed8da" providerId="ADAL" clId="{8F0C2463-7C87-47E5-8558-456C110493A5}" dt="2025-08-26T08:41:05.994" v="472" actId="20577"/>
          <ac:spMkLst>
            <pc:docMk/>
            <pc:sldMk cId="51272090" sldId="535"/>
            <ac:spMk id="11" creationId="{F7DC8B7C-2AB9-7B21-1C26-8665F8342E0B}"/>
          </ac:spMkLst>
        </pc:spChg>
        <pc:spChg chg="mod">
          <ac:chgData name="Sarada Das" userId="ec018708-799a-4bbf-8285-c90f205ed8da" providerId="ADAL" clId="{8F0C2463-7C87-47E5-8558-456C110493A5}" dt="2025-08-26T08:40:38.428" v="380" actId="20577"/>
          <ac:spMkLst>
            <pc:docMk/>
            <pc:sldMk cId="51272090" sldId="535"/>
            <ac:spMk id="14" creationId="{D38DCD55-6747-5052-39EE-B6FFACFB91C7}"/>
          </ac:spMkLst>
        </pc:spChg>
        <pc:picChg chg="add mod">
          <ac:chgData name="Sarada Das" userId="ec018708-799a-4bbf-8285-c90f205ed8da" providerId="ADAL" clId="{8F0C2463-7C87-47E5-8558-456C110493A5}" dt="2025-08-26T08:40:21.769" v="364" actId="14861"/>
          <ac:picMkLst>
            <pc:docMk/>
            <pc:sldMk cId="51272090" sldId="535"/>
            <ac:picMk id="6" creationId="{703EEDB9-831C-4AD8-BF04-470A8FAD5C73}"/>
          </ac:picMkLst>
        </pc:picChg>
      </pc:sldChg>
      <pc:sldChg chg="addSp delSp modSp add del mod">
        <pc:chgData name="Sarada Das" userId="ec018708-799a-4bbf-8285-c90f205ed8da" providerId="ADAL" clId="{8F0C2463-7C87-47E5-8558-456C110493A5}" dt="2025-08-26T11:05:11.111" v="1678" actId="47"/>
        <pc:sldMkLst>
          <pc:docMk/>
          <pc:sldMk cId="1708713307" sldId="536"/>
        </pc:sldMkLst>
      </pc:sldChg>
      <pc:sldChg chg="addSp delSp modSp add mod ord">
        <pc:chgData name="Sarada Das" userId="ec018708-799a-4bbf-8285-c90f205ed8da" providerId="ADAL" clId="{8F0C2463-7C87-47E5-8558-456C110493A5}" dt="2025-08-26T11:19:30.586" v="2541" actId="20577"/>
        <pc:sldMkLst>
          <pc:docMk/>
          <pc:sldMk cId="68834826" sldId="537"/>
        </pc:sldMkLst>
      </pc:sldChg>
      <pc:sldChg chg="add">
        <pc:chgData name="Sarada Das" userId="ec018708-799a-4bbf-8285-c90f205ed8da" providerId="ADAL" clId="{8F0C2463-7C87-47E5-8558-456C110493A5}" dt="2025-08-26T08:17:06.134" v="0"/>
        <pc:sldMkLst>
          <pc:docMk/>
          <pc:sldMk cId="3647731066" sldId="538"/>
        </pc:sldMkLst>
      </pc:sldChg>
      <pc:sldChg chg="delSp modSp add mod">
        <pc:chgData name="Sarada Das" userId="ec018708-799a-4bbf-8285-c90f205ed8da" providerId="ADAL" clId="{8F0C2463-7C87-47E5-8558-456C110493A5}" dt="2025-08-26T08:38:34.549" v="315" actId="1076"/>
        <pc:sldMkLst>
          <pc:docMk/>
          <pc:sldMk cId="2215748889" sldId="539"/>
        </pc:sldMkLst>
      </pc:sldChg>
      <pc:sldChg chg="addSp delSp modSp add mod">
        <pc:chgData name="Sarada Das" userId="ec018708-799a-4bbf-8285-c90f205ed8da" providerId="ADAL" clId="{8F0C2463-7C87-47E5-8558-456C110493A5}" dt="2025-08-26T10:55:23.091" v="1409" actId="20577"/>
        <pc:sldMkLst>
          <pc:docMk/>
          <pc:sldMk cId="3995690480" sldId="540"/>
        </pc:sldMkLst>
      </pc:sldChg>
      <pc:sldChg chg="add del">
        <pc:chgData name="Sarada Das" userId="ec018708-799a-4bbf-8285-c90f205ed8da" providerId="ADAL" clId="{8F0C2463-7C87-47E5-8558-456C110493A5}" dt="2025-08-26T10:46:05.640" v="1050" actId="2890"/>
        <pc:sldMkLst>
          <pc:docMk/>
          <pc:sldMk cId="314325886" sldId="541"/>
        </pc:sldMkLst>
      </pc:sldChg>
      <pc:sldChg chg="add">
        <pc:chgData name="Sarada Das" userId="ec018708-799a-4bbf-8285-c90f205ed8da" providerId="ADAL" clId="{8F0C2463-7C87-47E5-8558-456C110493A5}" dt="2025-08-26T10:46:13.513" v="1051" actId="2890"/>
        <pc:sldMkLst>
          <pc:docMk/>
          <pc:sldMk cId="3426592374" sldId="541"/>
        </pc:sldMkLst>
      </pc:sldChg>
      <pc:sldChg chg="addSp delSp modSp add mod ord modNotesTx">
        <pc:chgData name="Sarada Das" userId="ec018708-799a-4bbf-8285-c90f205ed8da" providerId="ADAL" clId="{8F0C2463-7C87-47E5-8558-456C110493A5}" dt="2025-08-26T11:07:23.322" v="1900" actId="20577"/>
        <pc:sldMkLst>
          <pc:docMk/>
          <pc:sldMk cId="1953276578" sldId="542"/>
        </pc:sldMkLst>
      </pc:sldChg>
    </pc:docChg>
  </pc:docChgLst>
  <pc:docChgLst>
    <pc:chgData name="Policy Intern CPME" userId="23bebd01-a85b-4d64-8e96-bb43ab06e47b" providerId="ADAL" clId="{1293B433-A983-41F2-8005-B8C29E8E2F04}"/>
    <pc:docChg chg="addSld delSld modSld sldOrd">
      <pc:chgData name="Policy Intern CPME" userId="23bebd01-a85b-4d64-8e96-bb43ab06e47b" providerId="ADAL" clId="{1293B433-A983-41F2-8005-B8C29E8E2F04}" dt="2025-09-02T12:33:58.808" v="127"/>
      <pc:docMkLst>
        <pc:docMk/>
      </pc:docMkLst>
      <pc:sldChg chg="add del">
        <pc:chgData name="Policy Intern CPME" userId="23bebd01-a85b-4d64-8e96-bb43ab06e47b" providerId="ADAL" clId="{1293B433-A983-41F2-8005-B8C29E8E2F04}" dt="2025-09-02T12:24:07.935" v="123"/>
        <pc:sldMkLst>
          <pc:docMk/>
          <pc:sldMk cId="1275638312" sldId="349"/>
        </pc:sldMkLst>
      </pc:sldChg>
      <pc:sldChg chg="addSp modSp mod">
        <pc:chgData name="Policy Intern CPME" userId="23bebd01-a85b-4d64-8e96-bb43ab06e47b" providerId="ADAL" clId="{1293B433-A983-41F2-8005-B8C29E8E2F04}" dt="2025-09-02T12:23:12.907" v="119"/>
        <pc:sldMkLst>
          <pc:docMk/>
          <pc:sldMk cId="1975103554" sldId="350"/>
        </pc:sldMkLst>
        <pc:spChg chg="mod">
          <ac:chgData name="Policy Intern CPME" userId="23bebd01-a85b-4d64-8e96-bb43ab06e47b" providerId="ADAL" clId="{1293B433-A983-41F2-8005-B8C29E8E2F04}" dt="2025-09-02T12:23:12.907" v="119"/>
          <ac:spMkLst>
            <pc:docMk/>
            <pc:sldMk cId="1975103554" sldId="350"/>
            <ac:spMk id="3" creationId="{A8F7E012-7F14-A340-9250-E91049FD9E66}"/>
          </ac:spMkLst>
        </pc:spChg>
        <pc:spChg chg="add mod">
          <ac:chgData name="Policy Intern CPME" userId="23bebd01-a85b-4d64-8e96-bb43ab06e47b" providerId="ADAL" clId="{1293B433-A983-41F2-8005-B8C29E8E2F04}" dt="2025-09-02T12:22:18.298" v="112" actId="1036"/>
          <ac:spMkLst>
            <pc:docMk/>
            <pc:sldMk cId="1975103554" sldId="350"/>
            <ac:spMk id="4" creationId="{62A80E89-0204-8B22-DA0F-6DFA5280D048}"/>
          </ac:spMkLst>
        </pc:spChg>
      </pc:sldChg>
      <pc:sldChg chg="add ord">
        <pc:chgData name="Policy Intern CPME" userId="23bebd01-a85b-4d64-8e96-bb43ab06e47b" providerId="ADAL" clId="{1293B433-A983-41F2-8005-B8C29E8E2F04}" dt="2025-09-02T12:33:58.808" v="127"/>
        <pc:sldMkLst>
          <pc:docMk/>
          <pc:sldMk cId="3913751611" sldId="451"/>
        </pc:sldMkLst>
      </pc:sldChg>
      <pc:sldChg chg="del">
        <pc:chgData name="Policy Intern CPME" userId="23bebd01-a85b-4d64-8e96-bb43ab06e47b" providerId="ADAL" clId="{1293B433-A983-41F2-8005-B8C29E8E2F04}" dt="2025-09-02T12:33:02.676" v="125" actId="47"/>
        <pc:sldMkLst>
          <pc:docMk/>
          <pc:sldMk cId="3647731066" sldId="538"/>
        </pc:sldMkLst>
      </pc:sldChg>
      <pc:sldChg chg="del">
        <pc:chgData name="Policy Intern CPME" userId="23bebd01-a85b-4d64-8e96-bb43ab06e47b" providerId="ADAL" clId="{1293B433-A983-41F2-8005-B8C29E8E2F04}" dt="2025-09-02T12:24:05.084" v="120" actId="47"/>
        <pc:sldMkLst>
          <pc:docMk/>
          <pc:sldMk cId="3426592374" sldId="541"/>
        </pc:sldMkLst>
      </pc:sldChg>
    </pc:docChg>
  </pc:docChgLst>
  <pc:docChgLst>
    <pc:chgData name="EMSA Intern" userId="6d99ba18-8477-440b-b6e8-3164907a249d" providerId="ADAL" clId="{EB874847-0B15-448E-BE85-470D180D0C69}"/>
    <pc:docChg chg="undo custSel addSld delSld modSld sldOrd">
      <pc:chgData name="EMSA Intern" userId="6d99ba18-8477-440b-b6e8-3164907a249d" providerId="ADAL" clId="{EB874847-0B15-448E-BE85-470D180D0C69}" dt="2025-09-02T15:57:19.595" v="82" actId="20577"/>
      <pc:docMkLst>
        <pc:docMk/>
      </pc:docMkLst>
      <pc:sldChg chg="del">
        <pc:chgData name="EMSA Intern" userId="6d99ba18-8477-440b-b6e8-3164907a249d" providerId="ADAL" clId="{EB874847-0B15-448E-BE85-470D180D0C69}" dt="2025-09-02T14:36:39.844" v="23" actId="47"/>
        <pc:sldMkLst>
          <pc:docMk/>
          <pc:sldMk cId="4069347522" sldId="263"/>
        </pc:sldMkLst>
      </pc:sldChg>
      <pc:sldChg chg="del">
        <pc:chgData name="EMSA Intern" userId="6d99ba18-8477-440b-b6e8-3164907a249d" providerId="ADAL" clId="{EB874847-0B15-448E-BE85-470D180D0C69}" dt="2025-09-02T14:37:26.006" v="28" actId="47"/>
        <pc:sldMkLst>
          <pc:docMk/>
          <pc:sldMk cId="3686172647" sldId="267"/>
        </pc:sldMkLst>
      </pc:sldChg>
      <pc:sldChg chg="add del ord">
        <pc:chgData name="EMSA Intern" userId="6d99ba18-8477-440b-b6e8-3164907a249d" providerId="ADAL" clId="{EB874847-0B15-448E-BE85-470D180D0C69}" dt="2025-09-02T14:50:08.337" v="70" actId="47"/>
        <pc:sldMkLst>
          <pc:docMk/>
          <pc:sldMk cId="1247082144" sldId="327"/>
        </pc:sldMkLst>
      </pc:sldChg>
      <pc:sldChg chg="add del ord">
        <pc:chgData name="EMSA Intern" userId="6d99ba18-8477-440b-b6e8-3164907a249d" providerId="ADAL" clId="{EB874847-0B15-448E-BE85-470D180D0C69}" dt="2025-09-02T14:50:04.813" v="67" actId="47"/>
        <pc:sldMkLst>
          <pc:docMk/>
          <pc:sldMk cId="218896278" sldId="328"/>
        </pc:sldMkLst>
      </pc:sldChg>
      <pc:sldChg chg="add del ord">
        <pc:chgData name="EMSA Intern" userId="6d99ba18-8477-440b-b6e8-3164907a249d" providerId="ADAL" clId="{EB874847-0B15-448E-BE85-470D180D0C69}" dt="2025-09-02T14:50:07.133" v="69" actId="47"/>
        <pc:sldMkLst>
          <pc:docMk/>
          <pc:sldMk cId="1126630955" sldId="329"/>
        </pc:sldMkLst>
      </pc:sldChg>
      <pc:sldChg chg="ord">
        <pc:chgData name="EMSA Intern" userId="6d99ba18-8477-440b-b6e8-3164907a249d" providerId="ADAL" clId="{EB874847-0B15-448E-BE85-470D180D0C69}" dt="2025-09-02T12:52:50.935" v="7"/>
        <pc:sldMkLst>
          <pc:docMk/>
          <pc:sldMk cId="1913221866" sldId="331"/>
        </pc:sldMkLst>
      </pc:sldChg>
      <pc:sldChg chg="modSp add del mod ord">
        <pc:chgData name="EMSA Intern" userId="6d99ba18-8477-440b-b6e8-3164907a249d" providerId="ADAL" clId="{EB874847-0B15-448E-BE85-470D180D0C69}" dt="2025-09-02T15:51:22.209" v="81" actId="20577"/>
        <pc:sldMkLst>
          <pc:docMk/>
          <pc:sldMk cId="1920989197" sldId="334"/>
        </pc:sldMkLst>
        <pc:spChg chg="mod">
          <ac:chgData name="EMSA Intern" userId="6d99ba18-8477-440b-b6e8-3164907a249d" providerId="ADAL" clId="{EB874847-0B15-448E-BE85-470D180D0C69}" dt="2025-09-02T15:51:22.209" v="81" actId="20577"/>
          <ac:spMkLst>
            <pc:docMk/>
            <pc:sldMk cId="1920989197" sldId="334"/>
            <ac:spMk id="14" creationId="{D5C0F27D-DA7C-4A4D-87C9-2FFA0D579F8F}"/>
          </ac:spMkLst>
        </pc:spChg>
      </pc:sldChg>
      <pc:sldChg chg="ord modNotesTx">
        <pc:chgData name="EMSA Intern" userId="6d99ba18-8477-440b-b6e8-3164907a249d" providerId="ADAL" clId="{EB874847-0B15-448E-BE85-470D180D0C69}" dt="2025-09-02T14:58:52.282" v="79"/>
        <pc:sldMkLst>
          <pc:docMk/>
          <pc:sldMk cId="2625097520" sldId="342"/>
        </pc:sldMkLst>
      </pc:sldChg>
      <pc:sldChg chg="add del">
        <pc:chgData name="EMSA Intern" userId="6d99ba18-8477-440b-b6e8-3164907a249d" providerId="ADAL" clId="{EB874847-0B15-448E-BE85-470D180D0C69}" dt="2025-09-02T14:43:19.651" v="33" actId="47"/>
        <pc:sldMkLst>
          <pc:docMk/>
          <pc:sldMk cId="3350957950" sldId="347"/>
        </pc:sldMkLst>
      </pc:sldChg>
      <pc:sldChg chg="modSp add mod ord">
        <pc:chgData name="EMSA Intern" userId="6d99ba18-8477-440b-b6e8-3164907a249d" providerId="ADAL" clId="{EB874847-0B15-448E-BE85-470D180D0C69}" dt="2025-09-02T14:49:04.885" v="64"/>
        <pc:sldMkLst>
          <pc:docMk/>
          <pc:sldMk cId="1280257681" sldId="365"/>
        </pc:sldMkLst>
        <pc:spChg chg="mod">
          <ac:chgData name="EMSA Intern" userId="6d99ba18-8477-440b-b6e8-3164907a249d" providerId="ADAL" clId="{EB874847-0B15-448E-BE85-470D180D0C69}" dt="2025-09-02T14:47:17.173" v="48" actId="20577"/>
          <ac:spMkLst>
            <pc:docMk/>
            <pc:sldMk cId="1280257681" sldId="365"/>
            <ac:spMk id="14" creationId="{D5C0F27D-DA7C-4A4D-87C9-2FFA0D579F8F}"/>
          </ac:spMkLst>
        </pc:spChg>
      </pc:sldChg>
      <pc:sldChg chg="modSp add del mod">
        <pc:chgData name="EMSA Intern" userId="6d99ba18-8477-440b-b6e8-3164907a249d" providerId="ADAL" clId="{EB874847-0B15-448E-BE85-470D180D0C69}" dt="2025-09-02T14:53:16.252" v="73" actId="47"/>
        <pc:sldMkLst>
          <pc:docMk/>
          <pc:sldMk cId="1386882609" sldId="410"/>
        </pc:sldMkLst>
        <pc:spChg chg="mod">
          <ac:chgData name="EMSA Intern" userId="6d99ba18-8477-440b-b6e8-3164907a249d" providerId="ADAL" clId="{EB874847-0B15-448E-BE85-470D180D0C69}" dt="2025-09-02T14:53:04.573" v="72" actId="20577"/>
          <ac:spMkLst>
            <pc:docMk/>
            <pc:sldMk cId="1386882609" sldId="410"/>
            <ac:spMk id="5" creationId="{9E0B211E-E393-4125-43F7-9285CA51FA12}"/>
          </ac:spMkLst>
        </pc:spChg>
      </pc:sldChg>
      <pc:sldChg chg="del">
        <pc:chgData name="EMSA Intern" userId="6d99ba18-8477-440b-b6e8-3164907a249d" providerId="ADAL" clId="{EB874847-0B15-448E-BE85-470D180D0C69}" dt="2025-09-02T12:51:56.481" v="3" actId="47"/>
        <pc:sldMkLst>
          <pc:docMk/>
          <pc:sldMk cId="3081210782" sldId="442"/>
        </pc:sldMkLst>
      </pc:sldChg>
      <pc:sldChg chg="del">
        <pc:chgData name="EMSA Intern" userId="6d99ba18-8477-440b-b6e8-3164907a249d" providerId="ADAL" clId="{EB874847-0B15-448E-BE85-470D180D0C69}" dt="2025-09-02T14:36:28.450" v="21" actId="47"/>
        <pc:sldMkLst>
          <pc:docMk/>
          <pc:sldMk cId="3736133412" sldId="444"/>
        </pc:sldMkLst>
      </pc:sldChg>
      <pc:sldChg chg="add del">
        <pc:chgData name="EMSA Intern" userId="6d99ba18-8477-440b-b6e8-3164907a249d" providerId="ADAL" clId="{EB874847-0B15-448E-BE85-470D180D0C69}" dt="2025-09-02T14:33:25.506" v="13" actId="47"/>
        <pc:sldMkLst>
          <pc:docMk/>
          <pc:sldMk cId="984687120" sldId="445"/>
        </pc:sldMkLst>
      </pc:sldChg>
      <pc:sldChg chg="addSp add del ord">
        <pc:chgData name="EMSA Intern" userId="6d99ba18-8477-440b-b6e8-3164907a249d" providerId="ADAL" clId="{EB874847-0B15-448E-BE85-470D180D0C69}" dt="2025-09-02T14:43:39.902" v="35"/>
        <pc:sldMkLst>
          <pc:docMk/>
          <pc:sldMk cId="4235983964" sldId="448"/>
        </pc:sldMkLst>
        <pc:picChg chg="add">
          <ac:chgData name="EMSA Intern" userId="6d99ba18-8477-440b-b6e8-3164907a249d" providerId="ADAL" clId="{EB874847-0B15-448E-BE85-470D180D0C69}" dt="2025-09-02T14:35:13.143" v="15"/>
          <ac:picMkLst>
            <pc:docMk/>
            <pc:sldMk cId="4235983964" sldId="448"/>
            <ac:picMk id="3" creationId="{94553979-D3E0-C3CB-1D17-AC454F3BF6E8}"/>
          </ac:picMkLst>
        </pc:picChg>
      </pc:sldChg>
      <pc:sldChg chg="add del">
        <pc:chgData name="EMSA Intern" userId="6d99ba18-8477-440b-b6e8-3164907a249d" providerId="ADAL" clId="{EB874847-0B15-448E-BE85-470D180D0C69}" dt="2025-09-02T14:44:01.730" v="38"/>
        <pc:sldMkLst>
          <pc:docMk/>
          <pc:sldMk cId="1397106046" sldId="449"/>
        </pc:sldMkLst>
      </pc:sldChg>
      <pc:sldChg chg="add del">
        <pc:chgData name="EMSA Intern" userId="6d99ba18-8477-440b-b6e8-3164907a249d" providerId="ADAL" clId="{EB874847-0B15-448E-BE85-470D180D0C69}" dt="2025-09-02T14:44:17.959" v="39"/>
        <pc:sldMkLst>
          <pc:docMk/>
          <pc:sldMk cId="2052338008" sldId="450"/>
        </pc:sldMkLst>
      </pc:sldChg>
      <pc:sldChg chg="add del ord">
        <pc:chgData name="EMSA Intern" userId="6d99ba18-8477-440b-b6e8-3164907a249d" providerId="ADAL" clId="{EB874847-0B15-448E-BE85-470D180D0C69}" dt="2025-09-02T14:44:37.680" v="41"/>
        <pc:sldMkLst>
          <pc:docMk/>
          <pc:sldMk cId="3913751611" sldId="451"/>
        </pc:sldMkLst>
      </pc:sldChg>
      <pc:sldChg chg="modSp add del mod">
        <pc:chgData name="EMSA Intern" userId="6d99ba18-8477-440b-b6e8-3164907a249d" providerId="ADAL" clId="{EB874847-0B15-448E-BE85-470D180D0C69}" dt="2025-09-02T13:05:15.184" v="9" actId="47"/>
        <pc:sldMkLst>
          <pc:docMk/>
          <pc:sldMk cId="53620162" sldId="463"/>
        </pc:sldMkLst>
        <pc:picChg chg="mod">
          <ac:chgData name="EMSA Intern" userId="6d99ba18-8477-440b-b6e8-3164907a249d" providerId="ADAL" clId="{EB874847-0B15-448E-BE85-470D180D0C69}" dt="2025-09-02T12:49:27.724" v="1" actId="1076"/>
          <ac:picMkLst>
            <pc:docMk/>
            <pc:sldMk cId="53620162" sldId="463"/>
            <ac:picMk id="3" creationId="{ABB94832-BAEF-EF2E-5DD6-AAC36BDE77BA}"/>
          </ac:picMkLst>
        </pc:picChg>
      </pc:sldChg>
      <pc:sldChg chg="add del">
        <pc:chgData name="EMSA Intern" userId="6d99ba18-8477-440b-b6e8-3164907a249d" providerId="ADAL" clId="{EB874847-0B15-448E-BE85-470D180D0C69}" dt="2025-09-02T14:38:39.968" v="32" actId="47"/>
        <pc:sldMkLst>
          <pc:docMk/>
          <pc:sldMk cId="3247722453" sldId="491"/>
        </pc:sldMkLst>
      </pc:sldChg>
      <pc:sldChg chg="add del ord">
        <pc:chgData name="EMSA Intern" userId="6d99ba18-8477-440b-b6e8-3164907a249d" providerId="ADAL" clId="{EB874847-0B15-448E-BE85-470D180D0C69}" dt="2025-09-02T14:50:05.769" v="68" actId="47"/>
        <pc:sldMkLst>
          <pc:docMk/>
          <pc:sldMk cId="1361426836" sldId="495"/>
        </pc:sldMkLst>
      </pc:sldChg>
      <pc:sldChg chg="ord">
        <pc:chgData name="EMSA Intern" userId="6d99ba18-8477-440b-b6e8-3164907a249d" providerId="ADAL" clId="{EB874847-0B15-448E-BE85-470D180D0C69}" dt="2025-09-02T14:47:29.820" v="50"/>
        <pc:sldMkLst>
          <pc:docMk/>
          <pc:sldMk cId="51272090" sldId="535"/>
        </pc:sldMkLst>
      </pc:sldChg>
      <pc:sldChg chg="del">
        <pc:chgData name="EMSA Intern" userId="6d99ba18-8477-440b-b6e8-3164907a249d" providerId="ADAL" clId="{EB874847-0B15-448E-BE85-470D180D0C69}" dt="2025-09-02T14:36:38.816" v="22" actId="47"/>
        <pc:sldMkLst>
          <pc:docMk/>
          <pc:sldMk cId="68834826" sldId="537"/>
        </pc:sldMkLst>
      </pc:sldChg>
      <pc:sldChg chg="ord modNotesTx">
        <pc:chgData name="EMSA Intern" userId="6d99ba18-8477-440b-b6e8-3164907a249d" providerId="ADAL" clId="{EB874847-0B15-448E-BE85-470D180D0C69}" dt="2025-09-02T14:58:07.036" v="77" actId="20577"/>
        <pc:sldMkLst>
          <pc:docMk/>
          <pc:sldMk cId="2215748889" sldId="539"/>
        </pc:sldMkLst>
      </pc:sldChg>
      <pc:sldChg chg="ord modNotesTx">
        <pc:chgData name="EMSA Intern" userId="6d99ba18-8477-440b-b6e8-3164907a249d" providerId="ADAL" clId="{EB874847-0B15-448E-BE85-470D180D0C69}" dt="2025-09-02T15:57:19.595" v="82" actId="20577"/>
        <pc:sldMkLst>
          <pc:docMk/>
          <pc:sldMk cId="3995690480" sldId="540"/>
        </pc:sldMkLst>
      </pc:sldChg>
      <pc:sldChg chg="del">
        <pc:chgData name="EMSA Intern" userId="6d99ba18-8477-440b-b6e8-3164907a249d" providerId="ADAL" clId="{EB874847-0B15-448E-BE85-470D180D0C69}" dt="2025-09-02T12:51:46.403" v="2" actId="47"/>
        <pc:sldMkLst>
          <pc:docMk/>
          <pc:sldMk cId="1953276578" sldId="542"/>
        </pc:sldMkLst>
      </pc:sldChg>
    </pc:docChg>
  </pc:docChgLst>
  <pc:docChgLst>
    <pc:chgData name="Sarada Das" userId="ec018708-799a-4bbf-8285-c90f205ed8da" providerId="ADAL" clId="{08AA99CF-035F-46C9-96AC-3D39F4F09F0F}"/>
    <pc:docChg chg="undo custSel addSld delSld modSld sldOrd">
      <pc:chgData name="Sarada Das" userId="ec018708-799a-4bbf-8285-c90f205ed8da" providerId="ADAL" clId="{08AA99CF-035F-46C9-96AC-3D39F4F09F0F}" dt="2025-09-03T17:13:42.171" v="4103" actId="1076"/>
      <pc:docMkLst>
        <pc:docMk/>
      </pc:docMkLst>
      <pc:sldChg chg="modNotesTx">
        <pc:chgData name="Sarada Das" userId="ec018708-799a-4bbf-8285-c90f205ed8da" providerId="ADAL" clId="{08AA99CF-035F-46C9-96AC-3D39F4F09F0F}" dt="2025-09-03T16:35:53.023" v="994" actId="20577"/>
        <pc:sldMkLst>
          <pc:docMk/>
          <pc:sldMk cId="1913221866" sldId="331"/>
        </pc:sldMkLst>
      </pc:sldChg>
      <pc:sldChg chg="ord modNotesTx">
        <pc:chgData name="Sarada Das" userId="ec018708-799a-4bbf-8285-c90f205ed8da" providerId="ADAL" clId="{08AA99CF-035F-46C9-96AC-3D39F4F09F0F}" dt="2025-09-03T16:58:35.852" v="3118"/>
        <pc:sldMkLst>
          <pc:docMk/>
          <pc:sldMk cId="1920989197" sldId="334"/>
        </pc:sldMkLst>
      </pc:sldChg>
      <pc:sldChg chg="modSp mod ord modNotesTx">
        <pc:chgData name="Sarada Das" userId="ec018708-799a-4bbf-8285-c90f205ed8da" providerId="ADAL" clId="{08AA99CF-035F-46C9-96AC-3D39F4F09F0F}" dt="2025-09-03T17:01:43.991" v="3119" actId="113"/>
        <pc:sldMkLst>
          <pc:docMk/>
          <pc:sldMk cId="2625097520" sldId="342"/>
        </pc:sldMkLst>
        <pc:spChg chg="mod">
          <ac:chgData name="Sarada Das" userId="ec018708-799a-4bbf-8285-c90f205ed8da" providerId="ADAL" clId="{08AA99CF-035F-46C9-96AC-3D39F4F09F0F}" dt="2025-09-03T17:01:43.991" v="3119" actId="113"/>
          <ac:spMkLst>
            <pc:docMk/>
            <pc:sldMk cId="2625097520" sldId="342"/>
            <ac:spMk id="11" creationId="{FD739E7B-751E-A540-9481-E743AD09D685}"/>
          </ac:spMkLst>
        </pc:spChg>
      </pc:sldChg>
      <pc:sldChg chg="del">
        <pc:chgData name="Sarada Das" userId="ec018708-799a-4bbf-8285-c90f205ed8da" providerId="ADAL" clId="{08AA99CF-035F-46C9-96AC-3D39F4F09F0F}" dt="2025-09-03T16:31:18.718" v="759" actId="47"/>
        <pc:sldMkLst>
          <pc:docMk/>
          <pc:sldMk cId="1280257681" sldId="365"/>
        </pc:sldMkLst>
      </pc:sldChg>
      <pc:sldChg chg="modNotesTx">
        <pc:chgData name="Sarada Das" userId="ec018708-799a-4bbf-8285-c90f205ed8da" providerId="ADAL" clId="{08AA99CF-035F-46C9-96AC-3D39F4F09F0F}" dt="2025-09-03T16:56:53.123" v="3113" actId="20577"/>
        <pc:sldMkLst>
          <pc:docMk/>
          <pc:sldMk cId="3870620836" sldId="439"/>
        </pc:sldMkLst>
      </pc:sldChg>
      <pc:sldChg chg="modSp mod modNotesTx">
        <pc:chgData name="Sarada Das" userId="ec018708-799a-4bbf-8285-c90f205ed8da" providerId="ADAL" clId="{08AA99CF-035F-46C9-96AC-3D39F4F09F0F}" dt="2025-09-03T16:39:04.144" v="1564" actId="20577"/>
        <pc:sldMkLst>
          <pc:docMk/>
          <pc:sldMk cId="4235983964" sldId="448"/>
        </pc:sldMkLst>
        <pc:spChg chg="mod">
          <ac:chgData name="Sarada Das" userId="ec018708-799a-4bbf-8285-c90f205ed8da" providerId="ADAL" clId="{08AA99CF-035F-46C9-96AC-3D39F4F09F0F}" dt="2025-09-03T16:23:14.657" v="552" actId="5793"/>
          <ac:spMkLst>
            <pc:docMk/>
            <pc:sldMk cId="4235983964" sldId="448"/>
            <ac:spMk id="6" creationId="{D7376C38-D3FC-4D07-8C15-EC03B4280A10}"/>
          </ac:spMkLst>
        </pc:spChg>
      </pc:sldChg>
      <pc:sldChg chg="modSp mod ord modNotesTx">
        <pc:chgData name="Sarada Das" userId="ec018708-799a-4bbf-8285-c90f205ed8da" providerId="ADAL" clId="{08AA99CF-035F-46C9-96AC-3D39F4F09F0F}" dt="2025-09-03T16:58:31.763" v="3116"/>
        <pc:sldMkLst>
          <pc:docMk/>
          <pc:sldMk cId="1397106046" sldId="449"/>
        </pc:sldMkLst>
        <pc:spChg chg="mod">
          <ac:chgData name="Sarada Das" userId="ec018708-799a-4bbf-8285-c90f205ed8da" providerId="ADAL" clId="{08AA99CF-035F-46C9-96AC-3D39F4F09F0F}" dt="2025-09-03T16:36:35.931" v="1001" actId="207"/>
          <ac:spMkLst>
            <pc:docMk/>
            <pc:sldMk cId="1397106046" sldId="449"/>
            <ac:spMk id="6" creationId="{D7376C38-D3FC-4D07-8C15-EC03B4280A10}"/>
          </ac:spMkLst>
        </pc:spChg>
      </pc:sldChg>
      <pc:sldChg chg="modSp mod ord modNotesTx">
        <pc:chgData name="Sarada Das" userId="ec018708-799a-4bbf-8285-c90f205ed8da" providerId="ADAL" clId="{08AA99CF-035F-46C9-96AC-3D39F4F09F0F}" dt="2025-09-03T16:58:31.763" v="3116"/>
        <pc:sldMkLst>
          <pc:docMk/>
          <pc:sldMk cId="2052338008" sldId="450"/>
        </pc:sldMkLst>
        <pc:spChg chg="mod">
          <ac:chgData name="Sarada Das" userId="ec018708-799a-4bbf-8285-c90f205ed8da" providerId="ADAL" clId="{08AA99CF-035F-46C9-96AC-3D39F4F09F0F}" dt="2025-09-03T16:16:26.805" v="38" actId="14"/>
          <ac:spMkLst>
            <pc:docMk/>
            <pc:sldMk cId="2052338008" sldId="450"/>
            <ac:spMk id="6" creationId="{D7376C38-D3FC-4D07-8C15-EC03B4280A10}"/>
          </ac:spMkLst>
        </pc:spChg>
      </pc:sldChg>
      <pc:sldChg chg="modSp mod modNotesTx">
        <pc:chgData name="Sarada Das" userId="ec018708-799a-4bbf-8285-c90f205ed8da" providerId="ADAL" clId="{08AA99CF-035F-46C9-96AC-3D39F4F09F0F}" dt="2025-09-03T16:42:53.232" v="2304" actId="20577"/>
        <pc:sldMkLst>
          <pc:docMk/>
          <pc:sldMk cId="3913751611" sldId="451"/>
        </pc:sldMkLst>
        <pc:spChg chg="mod">
          <ac:chgData name="Sarada Das" userId="ec018708-799a-4bbf-8285-c90f205ed8da" providerId="ADAL" clId="{08AA99CF-035F-46C9-96AC-3D39F4F09F0F}" dt="2025-09-03T16:42:18.695" v="2190" actId="20577"/>
          <ac:spMkLst>
            <pc:docMk/>
            <pc:sldMk cId="3913751611" sldId="451"/>
            <ac:spMk id="6" creationId="{D7376C38-D3FC-4D07-8C15-EC03B4280A10}"/>
          </ac:spMkLst>
        </pc:spChg>
      </pc:sldChg>
      <pc:sldChg chg="modNotesTx">
        <pc:chgData name="Sarada Das" userId="ec018708-799a-4bbf-8285-c90f205ed8da" providerId="ADAL" clId="{08AA99CF-035F-46C9-96AC-3D39F4F09F0F}" dt="2025-09-03T16:35:20.116" v="842" actId="20577"/>
        <pc:sldMkLst>
          <pc:docMk/>
          <pc:sldMk cId="3593376918" sldId="456"/>
        </pc:sldMkLst>
      </pc:sldChg>
      <pc:sldChg chg="del">
        <pc:chgData name="Sarada Das" userId="ec018708-799a-4bbf-8285-c90f205ed8da" providerId="ADAL" clId="{08AA99CF-035F-46C9-96AC-3D39F4F09F0F}" dt="2025-09-03T16:31:31.007" v="762" actId="47"/>
        <pc:sldMkLst>
          <pc:docMk/>
          <pc:sldMk cId="2920055113" sldId="490"/>
        </pc:sldMkLst>
      </pc:sldChg>
      <pc:sldChg chg="addSp modSp add mod modNotesTx">
        <pc:chgData name="Sarada Das" userId="ec018708-799a-4bbf-8285-c90f205ed8da" providerId="ADAL" clId="{08AA99CF-035F-46C9-96AC-3D39F4F09F0F}" dt="2025-09-03T17:13:42.171" v="4103" actId="1076"/>
        <pc:sldMkLst>
          <pc:docMk/>
          <pc:sldMk cId="2654642455" sldId="532"/>
        </pc:sldMkLst>
        <pc:picChg chg="mod">
          <ac:chgData name="Sarada Das" userId="ec018708-799a-4bbf-8285-c90f205ed8da" providerId="ADAL" clId="{08AA99CF-035F-46C9-96AC-3D39F4F09F0F}" dt="2025-09-03T17:13:42.171" v="4103" actId="1076"/>
          <ac:picMkLst>
            <pc:docMk/>
            <pc:sldMk cId="2654642455" sldId="532"/>
            <ac:picMk id="5" creationId="{20A8E789-FD87-AD4A-EA61-24011898E3DE}"/>
          </ac:picMkLst>
        </pc:picChg>
        <pc:picChg chg="add mod">
          <ac:chgData name="Sarada Das" userId="ec018708-799a-4bbf-8285-c90f205ed8da" providerId="ADAL" clId="{08AA99CF-035F-46C9-96AC-3D39F4F09F0F}" dt="2025-09-03T17:13:36.477" v="4102" actId="1076"/>
          <ac:picMkLst>
            <pc:docMk/>
            <pc:sldMk cId="2654642455" sldId="532"/>
            <ac:picMk id="10" creationId="{470796D9-26FA-B4A5-DE7C-EAB9B981255D}"/>
          </ac:picMkLst>
        </pc:picChg>
      </pc:sldChg>
      <pc:sldChg chg="modNotesTx">
        <pc:chgData name="Sarada Das" userId="ec018708-799a-4bbf-8285-c90f205ed8da" providerId="ADAL" clId="{08AA99CF-035F-46C9-96AC-3D39F4F09F0F}" dt="2025-09-03T17:10:40.150" v="4099" actId="20577"/>
        <pc:sldMkLst>
          <pc:docMk/>
          <pc:sldMk cId="51272090" sldId="535"/>
        </pc:sldMkLst>
      </pc:sldChg>
      <pc:sldChg chg="del">
        <pc:chgData name="Sarada Das" userId="ec018708-799a-4bbf-8285-c90f205ed8da" providerId="ADAL" clId="{08AA99CF-035F-46C9-96AC-3D39F4F09F0F}" dt="2025-09-03T16:08:20.748" v="0" actId="47"/>
        <pc:sldMkLst>
          <pc:docMk/>
          <pc:sldMk cId="2215748889" sldId="539"/>
        </pc:sldMkLst>
      </pc:sldChg>
      <pc:sldChg chg="del">
        <pc:chgData name="Sarada Das" userId="ec018708-799a-4bbf-8285-c90f205ed8da" providerId="ADAL" clId="{08AA99CF-035F-46C9-96AC-3D39F4F09F0F}" dt="2025-09-03T16:30:49.761" v="754" actId="47"/>
        <pc:sldMkLst>
          <pc:docMk/>
          <pc:sldMk cId="3995690480" sldId="54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D8279E-8BD5-FE44-849C-B201D5A5237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DE"/>
          </a:p>
        </p:txBody>
      </p:sp>
      <p:sp>
        <p:nvSpPr>
          <p:cNvPr id="3" name="Date Placeholder 2">
            <a:extLst>
              <a:ext uri="{FF2B5EF4-FFF2-40B4-BE49-F238E27FC236}">
                <a16:creationId xmlns:a16="http://schemas.microsoft.com/office/drawing/2014/main" id="{E5B6017E-CEC8-664F-B3DD-3BE25C17448E}"/>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C35CF2FD-FBE9-8E4A-8615-220033BFA29B}" type="datetimeFigureOut">
              <a:rPr lang="en-DE" smtClean="0"/>
              <a:t>09/03/2025</a:t>
            </a:fld>
            <a:endParaRPr lang="en-DE"/>
          </a:p>
        </p:txBody>
      </p:sp>
      <p:sp>
        <p:nvSpPr>
          <p:cNvPr id="4" name="Footer Placeholder 3">
            <a:extLst>
              <a:ext uri="{FF2B5EF4-FFF2-40B4-BE49-F238E27FC236}">
                <a16:creationId xmlns:a16="http://schemas.microsoft.com/office/drawing/2014/main" id="{11515C6C-6A3E-6848-8596-3D1C2C2E9370}"/>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DE"/>
          </a:p>
        </p:txBody>
      </p:sp>
      <p:sp>
        <p:nvSpPr>
          <p:cNvPr id="5" name="Slide Number Placeholder 4">
            <a:extLst>
              <a:ext uri="{FF2B5EF4-FFF2-40B4-BE49-F238E27FC236}">
                <a16:creationId xmlns:a16="http://schemas.microsoft.com/office/drawing/2014/main" id="{9F648DA8-95D8-CB49-98B6-5407839CA6E8}"/>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15B4C7DD-32E4-334A-894D-A50FFF4D7B6A}" type="slidenum">
              <a:rPr lang="en-DE" smtClean="0"/>
              <a:t>‹#›</a:t>
            </a:fld>
            <a:endParaRPr lang="en-DE"/>
          </a:p>
        </p:txBody>
      </p:sp>
    </p:spTree>
    <p:extLst>
      <p:ext uri="{BB962C8B-B14F-4D97-AF65-F5344CB8AC3E}">
        <p14:creationId xmlns:p14="http://schemas.microsoft.com/office/powerpoint/2010/main" val="1200557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25B914C-B5F4-C940-8D85-61C4BA7BB092}" type="datetimeFigureOut">
              <a:rPr lang="en-DE" smtClean="0"/>
              <a:t>09/03/2025</a:t>
            </a:fld>
            <a:endParaRPr lang="en-DE"/>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FDD75FD-5CA5-7B40-BB72-8CC856EB5821}" type="slidenum">
              <a:rPr lang="en-DE" smtClean="0"/>
              <a:t>‹#›</a:t>
            </a:fld>
            <a:endParaRPr lang="en-DE"/>
          </a:p>
        </p:txBody>
      </p:sp>
    </p:spTree>
    <p:extLst>
      <p:ext uri="{BB962C8B-B14F-4D97-AF65-F5344CB8AC3E}">
        <p14:creationId xmlns:p14="http://schemas.microsoft.com/office/powerpoint/2010/main" val="1982886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AFDD75FD-5CA5-7B40-BB72-8CC856EB5821}" type="slidenum">
              <a:rPr lang="en-DE" smtClean="0"/>
              <a:t>1</a:t>
            </a:fld>
            <a:endParaRPr lang="en-DE"/>
          </a:p>
        </p:txBody>
      </p:sp>
    </p:spTree>
    <p:extLst>
      <p:ext uri="{BB962C8B-B14F-4D97-AF65-F5344CB8AC3E}">
        <p14:creationId xmlns:p14="http://schemas.microsoft.com/office/powerpoint/2010/main" val="3230067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D75FD-5CA5-7B40-BB72-8CC856EB5821}"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4487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new Board was took office in January. </a:t>
            </a:r>
            <a:endParaRPr lang="en-BE" dirty="0"/>
          </a:p>
        </p:txBody>
      </p:sp>
      <p:sp>
        <p:nvSpPr>
          <p:cNvPr id="4" name="Slide Number Placeholder 3"/>
          <p:cNvSpPr>
            <a:spLocks noGrp="1"/>
          </p:cNvSpPr>
          <p:nvPr>
            <p:ph type="sldNum" sz="quarter" idx="5"/>
          </p:nvPr>
        </p:nvSpPr>
        <p:spPr/>
        <p:txBody>
          <a:bodyPr/>
          <a:lstStyle/>
          <a:p>
            <a:fld id="{AFDD75FD-5CA5-7B40-BB72-8CC856EB5821}" type="slidenum">
              <a:rPr lang="en-DE" smtClean="0"/>
              <a:t>4</a:t>
            </a:fld>
            <a:endParaRPr lang="en-DE"/>
          </a:p>
        </p:txBody>
      </p:sp>
    </p:spTree>
    <p:extLst>
      <p:ext uri="{BB962C8B-B14F-4D97-AF65-F5344CB8AC3E}">
        <p14:creationId xmlns:p14="http://schemas.microsoft.com/office/powerpoint/2010/main" val="2687683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new Board presented four policy clusters to the General Assembly and agreed on priorities for action. </a:t>
            </a:r>
          </a:p>
        </p:txBody>
      </p:sp>
      <p:sp>
        <p:nvSpPr>
          <p:cNvPr id="4" name="Slide Number Placeholder 3"/>
          <p:cNvSpPr>
            <a:spLocks noGrp="1"/>
          </p:cNvSpPr>
          <p:nvPr>
            <p:ph type="sldNum" sz="quarter" idx="5"/>
          </p:nvPr>
        </p:nvSpPr>
        <p:spPr/>
        <p:txBody>
          <a:bodyPr/>
          <a:lstStyle/>
          <a:p>
            <a:fld id="{AFDD75FD-5CA5-7B40-BB72-8CC856EB5821}" type="slidenum">
              <a:rPr lang="en-DE" smtClean="0"/>
              <a:t>5</a:t>
            </a:fld>
            <a:endParaRPr lang="en-DE"/>
          </a:p>
        </p:txBody>
      </p:sp>
    </p:spTree>
    <p:extLst>
      <p:ext uri="{BB962C8B-B14F-4D97-AF65-F5344CB8AC3E}">
        <p14:creationId xmlns:p14="http://schemas.microsoft.com/office/powerpoint/2010/main" val="1617001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We are preparing a policy which looks at various questions under the umbrella of optimization of healthcare. This can include e.g. task-shifting but also how to avoid low value care.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We have also launched a survey on safe staffing levels  and are </a:t>
            </a:r>
            <a:r>
              <a:rPr lang="en-US" dirty="0" err="1"/>
              <a:t>analysing</a:t>
            </a:r>
            <a:r>
              <a:rPr lang="en-US" dirty="0"/>
              <a:t> results to inform future policy discussions. We see that there is increasing debate around this topic and it is important that doctors are part of the discussion.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We also look forward to the WHO-Europe survey collecting data on doctors’ mental health and wellbeing and will be complementing this with our own survey on the activities of the national medical associations which is ongoing. </a:t>
            </a:r>
          </a:p>
        </p:txBody>
      </p:sp>
      <p:sp>
        <p:nvSpPr>
          <p:cNvPr id="4" name="Slide Number Placeholder 3"/>
          <p:cNvSpPr>
            <a:spLocks noGrp="1"/>
          </p:cNvSpPr>
          <p:nvPr>
            <p:ph type="sldNum" sz="quarter" idx="5"/>
          </p:nvPr>
        </p:nvSpPr>
        <p:spPr/>
        <p:txBody>
          <a:bodyPr/>
          <a:lstStyle/>
          <a:p>
            <a:fld id="{F35907DA-AFE5-4848-BBC5-1B5586D2D1B0}" type="slidenum">
              <a:rPr lang="en-DE" smtClean="0"/>
              <a:t>6</a:t>
            </a:fld>
            <a:endParaRPr lang="en-DE"/>
          </a:p>
        </p:txBody>
      </p:sp>
    </p:spTree>
    <p:extLst>
      <p:ext uri="{BB962C8B-B14F-4D97-AF65-F5344CB8AC3E}">
        <p14:creationId xmlns:p14="http://schemas.microsoft.com/office/powerpoint/2010/main" val="1159335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Aptos" panose="020B0004020202020204" pitchFamily="34" charset="0"/>
              </a:rPr>
              <a:t>- We are also engaging with the European Parliament on the topic of health workforce. Ahead of our last general assembly in march, we were pleased to bring our members to the European Parliament. Doctors from 30 countries contributed to a discussion on sustainable solutions to the European health workforce crisis. We hope this was a sign how urgent the workforce crisis is and that the videos and stories shared on this occasion will reinforce our call for a European strategy on the health workforce. We now hope that the European Parliament will address our concern in its Report which is currently being drafted.</a:t>
            </a:r>
            <a:endParaRPr lang="en-DE" dirty="0"/>
          </a:p>
          <a:p>
            <a:endParaRPr lang="en-DE" dirty="0"/>
          </a:p>
        </p:txBody>
      </p:sp>
      <p:sp>
        <p:nvSpPr>
          <p:cNvPr id="4" name="Slide Number Placeholder 3"/>
          <p:cNvSpPr>
            <a:spLocks noGrp="1"/>
          </p:cNvSpPr>
          <p:nvPr>
            <p:ph type="sldNum" sz="quarter" idx="5"/>
          </p:nvPr>
        </p:nvSpPr>
        <p:spPr/>
        <p:txBody>
          <a:bodyPr/>
          <a:lstStyle/>
          <a:p>
            <a:fld id="{F35907DA-AFE5-4848-BBC5-1B5586D2D1B0}" type="slidenum">
              <a:rPr lang="en-DE" smtClean="0"/>
              <a:t>7</a:t>
            </a:fld>
            <a:endParaRPr lang="en-DE"/>
          </a:p>
        </p:txBody>
      </p:sp>
    </p:spTree>
    <p:extLst>
      <p:ext uri="{BB962C8B-B14F-4D97-AF65-F5344CB8AC3E}">
        <p14:creationId xmlns:p14="http://schemas.microsoft.com/office/powerpoint/2010/main" val="326284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We also continuously address the situation of the independence of the medical profession.  With recent developments e.g. in Hungary, Albania, UK and Israel which challenge the rights of the profession or the role of the national medical association, we believe it is important to share experiences and use the solidarity among national medical associations to appeal to governments to observe commitments to civil rights, and respect the role of NMAs as civil society actors. </a:t>
            </a:r>
          </a:p>
          <a:p>
            <a:pPr marL="171450" indent="-171450">
              <a:buFontTx/>
              <a:buChar char="-"/>
            </a:pPr>
            <a:r>
              <a:rPr lang="en-US" dirty="0"/>
              <a:t>We are raising this issue not only at EU level but also in the Council of Europe and among other partners including other professions some of which are experiencing similar action. </a:t>
            </a:r>
            <a:endParaRPr lang="en-BE" dirty="0"/>
          </a:p>
        </p:txBody>
      </p:sp>
      <p:sp>
        <p:nvSpPr>
          <p:cNvPr id="4" name="Slide Number Placeholder 3"/>
          <p:cNvSpPr>
            <a:spLocks noGrp="1"/>
          </p:cNvSpPr>
          <p:nvPr>
            <p:ph type="sldNum" sz="quarter" idx="5"/>
          </p:nvPr>
        </p:nvSpPr>
        <p:spPr/>
        <p:txBody>
          <a:bodyPr/>
          <a:lstStyle/>
          <a:p>
            <a:fld id="{AFDD75FD-5CA5-7B40-BB72-8CC856EB5821}" type="slidenum">
              <a:rPr lang="en-DE" smtClean="0"/>
              <a:t>8</a:t>
            </a:fld>
            <a:endParaRPr lang="en-DE"/>
          </a:p>
        </p:txBody>
      </p:sp>
    </p:spTree>
    <p:extLst>
      <p:ext uri="{BB962C8B-B14F-4D97-AF65-F5344CB8AC3E}">
        <p14:creationId xmlns:p14="http://schemas.microsoft.com/office/powerpoint/2010/main" val="1299437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ea typeface="Aptos" panose="020B0004020202020204" pitchFamily="34" charset="0"/>
                <a:cs typeface="Aptos" panose="020B0004020202020204" pitchFamily="34" charset="0"/>
              </a:rPr>
              <a:t>- CPME remains a constructive partner in implementing the EU’s new European Health Data Space which intends to facilitate the exchange of patient data. However, it is important to address confidentiality concerns, as well as the workload and economic burden digital tools place on doctors. Our policy on what doctors believe are ‘user-friendly’ features of EHR systems is currently being presented also in the i2x project which is working on a technical standard for exchanging EHRs</a:t>
            </a:r>
            <a:endParaRPr lang="en-DE" dirty="0"/>
          </a:p>
        </p:txBody>
      </p:sp>
      <p:sp>
        <p:nvSpPr>
          <p:cNvPr id="4" name="Slide Number Placeholder 3"/>
          <p:cNvSpPr>
            <a:spLocks noGrp="1"/>
          </p:cNvSpPr>
          <p:nvPr>
            <p:ph type="sldNum" sz="quarter" idx="5"/>
          </p:nvPr>
        </p:nvSpPr>
        <p:spPr/>
        <p:txBody>
          <a:bodyPr/>
          <a:lstStyle/>
          <a:p>
            <a:fld id="{F35907DA-AFE5-4848-BBC5-1B5586D2D1B0}" type="slidenum">
              <a:rPr lang="en-DE" smtClean="0"/>
              <a:t>9</a:t>
            </a:fld>
            <a:endParaRPr lang="en-DE"/>
          </a:p>
        </p:txBody>
      </p:sp>
    </p:spTree>
    <p:extLst>
      <p:ext uri="{BB962C8B-B14F-4D97-AF65-F5344CB8AC3E}">
        <p14:creationId xmlns:p14="http://schemas.microsoft.com/office/powerpoint/2010/main" val="2193991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We also continue our work on AI and are currently focusing on the barriers and opportunities for deploying AI technologies. We are emphasizing the need to gain doctors’ trust and find solutions on training, liability, explainability and integration into workflows. </a:t>
            </a:r>
          </a:p>
          <a:p>
            <a:pPr marL="171450" indent="-171450">
              <a:buFontTx/>
              <a:buChar char="-"/>
            </a:pPr>
            <a:r>
              <a:rPr lang="en-US" dirty="0"/>
              <a:t>Our recommendations </a:t>
            </a:r>
          </a:p>
          <a:p>
            <a:pPr marL="228600" indent="-228600">
              <a:buFont typeface="+mj-lt"/>
              <a:buAutoNum type="arabicPeriod"/>
            </a:pPr>
            <a:r>
              <a:rPr lang="en-US" dirty="0"/>
              <a:t>Design AI on actual healthcare demands and in dynamic loop</a:t>
            </a:r>
          </a:p>
          <a:p>
            <a:pPr marL="228600" indent="-228600">
              <a:buFont typeface="+mj-lt"/>
              <a:buAutoNum type="arabicPeriod"/>
            </a:pPr>
            <a:r>
              <a:rPr lang="en-US" dirty="0"/>
              <a:t>Evaluate AI efficiency and efficacy</a:t>
            </a:r>
          </a:p>
          <a:p>
            <a:pPr marL="228600" indent="-228600">
              <a:buFont typeface="+mj-lt"/>
              <a:buAutoNum type="arabicPeriod"/>
            </a:pPr>
            <a:r>
              <a:rPr lang="en-US" dirty="0"/>
              <a:t>Compliance of AI systems with medical ethics, data protection and privacy required</a:t>
            </a:r>
          </a:p>
          <a:p>
            <a:pPr marL="228600" indent="-228600">
              <a:buFont typeface="+mj-lt"/>
              <a:buAutoNum type="arabicPeriod"/>
            </a:pPr>
            <a:r>
              <a:rPr lang="en-US" dirty="0"/>
              <a:t>Certify AI systems to increase trust among healthcare professionals</a:t>
            </a:r>
          </a:p>
          <a:p>
            <a:pPr marL="228600" indent="-228600">
              <a:buFont typeface="+mj-lt"/>
              <a:buAutoNum type="arabicPeriod"/>
            </a:pPr>
            <a:r>
              <a:rPr lang="en-US" dirty="0"/>
              <a:t>Demystify AI by improving literacy and foster competence development</a:t>
            </a:r>
          </a:p>
          <a:p>
            <a:pPr marL="228600" indent="-228600">
              <a:buFont typeface="+mj-lt"/>
              <a:buAutoNum type="arabicPeriod"/>
            </a:pPr>
            <a:r>
              <a:rPr lang="en-US" dirty="0"/>
              <a:t>Mitigate deskilling risks and ensure critical thinking</a:t>
            </a:r>
          </a:p>
          <a:p>
            <a:pPr marL="228600" indent="-228600">
              <a:buFont typeface="+mj-lt"/>
              <a:buAutoNum type="arabicPeriod"/>
            </a:pPr>
            <a:r>
              <a:rPr lang="en-US" dirty="0"/>
              <a:t>Promote adequate tools and methods to interpret and explain AI output and provide detailed and clear instructions for use for deployers;</a:t>
            </a:r>
          </a:p>
          <a:p>
            <a:pPr marL="228600" indent="-228600">
              <a:buFont typeface="+mj-lt"/>
              <a:buAutoNum type="arabicPeriod"/>
            </a:pPr>
            <a:r>
              <a:rPr lang="en-US" dirty="0"/>
              <a:t>Ensure adequate monitoring and oversight with a clear liability regime</a:t>
            </a:r>
          </a:p>
          <a:p>
            <a:pPr marL="228600" indent="-228600">
              <a:buFont typeface="+mj-lt"/>
              <a:buAutoNum type="arabicPeriod"/>
            </a:pPr>
            <a:r>
              <a:rPr lang="en-US" dirty="0"/>
              <a:t>Encourage AI and cyber insurance coverage</a:t>
            </a:r>
          </a:p>
          <a:p>
            <a:pPr marL="228600" indent="-228600">
              <a:buFont typeface="+mj-lt"/>
              <a:buAutoNum type="arabicPeriod"/>
            </a:pPr>
            <a:r>
              <a:rPr lang="en-US" dirty="0"/>
              <a:t>Coordinate knowledge environment at EU and national level</a:t>
            </a:r>
          </a:p>
          <a:p>
            <a:pPr marL="171450" indent="-171450">
              <a:buFontTx/>
              <a:buChar char="-"/>
            </a:pPr>
            <a:r>
              <a:rPr lang="en-US" dirty="0"/>
              <a:t> </a:t>
            </a:r>
            <a:endParaRPr lang="en-DE" dirty="0"/>
          </a:p>
        </p:txBody>
      </p:sp>
      <p:sp>
        <p:nvSpPr>
          <p:cNvPr id="4" name="Slide Number Placeholder 3"/>
          <p:cNvSpPr>
            <a:spLocks noGrp="1"/>
          </p:cNvSpPr>
          <p:nvPr>
            <p:ph type="sldNum" sz="quarter" idx="5"/>
          </p:nvPr>
        </p:nvSpPr>
        <p:spPr/>
        <p:txBody>
          <a:bodyPr/>
          <a:lstStyle/>
          <a:p>
            <a:fld id="{F35907DA-AFE5-4848-BBC5-1B5586D2D1B0}" type="slidenum">
              <a:rPr lang="en-DE" smtClean="0"/>
              <a:t>10</a:t>
            </a:fld>
            <a:endParaRPr lang="en-DE"/>
          </a:p>
        </p:txBody>
      </p:sp>
    </p:spTree>
    <p:extLst>
      <p:ext uri="{BB962C8B-B14F-4D97-AF65-F5344CB8AC3E}">
        <p14:creationId xmlns:p14="http://schemas.microsoft.com/office/powerpoint/2010/main" val="3709578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rial" panose="020B0604020202020204" pitchFamily="34" charset="0"/>
                <a:ea typeface="Aptos" panose="020B0004020202020204" pitchFamily="34" charset="0"/>
              </a:rPr>
              <a:t>- In our work on pharmaceuticals we are concentrating on improving access to medicines for patients in all countries in Europe. We are also looking how to ensure the new EU laws will improve security of supply and prevent shortages of medicines. </a:t>
            </a:r>
          </a:p>
          <a:p>
            <a:r>
              <a:rPr lang="en-GB" sz="1200" dirty="0">
                <a:effectLst/>
                <a:latin typeface="Arial" panose="020B0604020202020204" pitchFamily="34" charset="0"/>
                <a:ea typeface="Aptos" panose="020B0004020202020204" pitchFamily="34" charset="0"/>
              </a:rPr>
              <a:t>- At the March General Assembly, we also adopted a new statement on medical </a:t>
            </a:r>
            <a:r>
              <a:rPr lang="en-BE" sz="1200" dirty="0">
                <a:effectLst/>
                <a:latin typeface="Arial" panose="020B0604020202020204" pitchFamily="34" charset="0"/>
                <a:ea typeface="Aptos" panose="020B0004020202020204" pitchFamily="34" charset="0"/>
              </a:rPr>
              <a:t>devices</a:t>
            </a:r>
            <a:r>
              <a:rPr lang="en-GB" sz="1200" dirty="0">
                <a:effectLst/>
                <a:latin typeface="Arial" panose="020B0604020202020204" pitchFamily="34" charset="0"/>
                <a:ea typeface="Aptos" panose="020B0004020202020204" pitchFamily="34" charset="0"/>
              </a:rPr>
              <a:t> that underlines that high quality standards for medical devices is essential to ensure patient safety. </a:t>
            </a:r>
            <a:endParaRPr lang="en-DE" dirty="0"/>
          </a:p>
        </p:txBody>
      </p:sp>
      <p:sp>
        <p:nvSpPr>
          <p:cNvPr id="4" name="Slide Number Placeholder 3"/>
          <p:cNvSpPr>
            <a:spLocks noGrp="1"/>
          </p:cNvSpPr>
          <p:nvPr>
            <p:ph type="sldNum" sz="quarter" idx="5"/>
          </p:nvPr>
        </p:nvSpPr>
        <p:spPr/>
        <p:txBody>
          <a:bodyPr/>
          <a:lstStyle/>
          <a:p>
            <a:fld id="{F35907DA-AFE5-4848-BBC5-1B5586D2D1B0}" type="slidenum">
              <a:rPr lang="en-DE" smtClean="0"/>
              <a:t>11</a:t>
            </a:fld>
            <a:endParaRPr lang="en-DE"/>
          </a:p>
        </p:txBody>
      </p:sp>
    </p:spTree>
    <p:extLst>
      <p:ext uri="{BB962C8B-B14F-4D97-AF65-F5344CB8AC3E}">
        <p14:creationId xmlns:p14="http://schemas.microsoft.com/office/powerpoint/2010/main" val="851548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ea typeface="Aptos" panose="020B0004020202020204" pitchFamily="34" charset="0"/>
                <a:cs typeface="Aptos" panose="020B0004020202020204" pitchFamily="34" charset="0"/>
              </a:rPr>
              <a:t>- CPME members decided to merge the three CPME Working Groups on Healthy Living, Vaccination, and Environmental Health &amp; Climate Change into one Working Group on Public Health. The WG decided to start a process to draft a new policy on the health effects of gambling and launch a members’ survey to map how European countries support the mental health of doctors as already mentioned. We will look at both topics at the next GA in October. </a:t>
            </a:r>
            <a:endParaRPr lang="en-BE" sz="1400" dirty="0">
              <a:effectLst/>
              <a:latin typeface="Aptos" panose="020B0004020202020204" pitchFamily="34" charset="0"/>
              <a:ea typeface="Aptos" panose="020B0004020202020204" pitchFamily="34" charset="0"/>
              <a:cs typeface="Aptos" panose="020B0004020202020204" pitchFamily="34" charset="0"/>
            </a:endParaRPr>
          </a:p>
          <a:p>
            <a:endParaRPr lang="en-DE" dirty="0"/>
          </a:p>
        </p:txBody>
      </p:sp>
      <p:sp>
        <p:nvSpPr>
          <p:cNvPr id="4" name="Slide Number Placeholder 3"/>
          <p:cNvSpPr>
            <a:spLocks noGrp="1"/>
          </p:cNvSpPr>
          <p:nvPr>
            <p:ph type="sldNum" sz="quarter" idx="5"/>
          </p:nvPr>
        </p:nvSpPr>
        <p:spPr/>
        <p:txBody>
          <a:bodyPr/>
          <a:lstStyle/>
          <a:p>
            <a:fld id="{F35907DA-AFE5-4848-BBC5-1B5586D2D1B0}" type="slidenum">
              <a:rPr lang="en-DE" smtClean="0"/>
              <a:t>12</a:t>
            </a:fld>
            <a:endParaRPr lang="en-DE"/>
          </a:p>
        </p:txBody>
      </p:sp>
    </p:spTree>
    <p:extLst>
      <p:ext uri="{BB962C8B-B14F-4D97-AF65-F5344CB8AC3E}">
        <p14:creationId xmlns:p14="http://schemas.microsoft.com/office/powerpoint/2010/main" val="3128509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FCC05-44D1-C41D-4C02-B488F9E8CE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E4C0A8-73D4-7E02-582A-7C8C71D15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BAFA2B-3033-E224-D8D3-1F17730EEB0E}"/>
              </a:ext>
            </a:extLst>
          </p:cNvPr>
          <p:cNvSpPr>
            <a:spLocks noGrp="1"/>
          </p:cNvSpPr>
          <p:nvPr>
            <p:ph type="body" idx="1"/>
          </p:nvPr>
        </p:nvSpPr>
        <p:spPr/>
        <p:txBody>
          <a:bodyPr/>
          <a:lstStyle/>
          <a:p>
            <a:r>
              <a:rPr lang="en-US" dirty="0"/>
              <a:t>We publish a magazine twice a year and invite you to find the most recent edition online, it also underlines the need to invest in health. </a:t>
            </a:r>
            <a:endParaRPr lang="en-DE" dirty="0"/>
          </a:p>
        </p:txBody>
      </p:sp>
      <p:sp>
        <p:nvSpPr>
          <p:cNvPr id="4" name="Slide Number Placeholder 3">
            <a:extLst>
              <a:ext uri="{FF2B5EF4-FFF2-40B4-BE49-F238E27FC236}">
                <a16:creationId xmlns:a16="http://schemas.microsoft.com/office/drawing/2014/main" id="{F3846C5A-04D2-6E61-1A4F-34D174A3A4D9}"/>
              </a:ext>
            </a:extLst>
          </p:cNvPr>
          <p:cNvSpPr>
            <a:spLocks noGrp="1"/>
          </p:cNvSpPr>
          <p:nvPr>
            <p:ph type="sldNum" sz="quarter" idx="5"/>
          </p:nvPr>
        </p:nvSpPr>
        <p:spPr/>
        <p:txBody>
          <a:bodyPr/>
          <a:lstStyle/>
          <a:p>
            <a:fld id="{F35907DA-AFE5-4848-BBC5-1B5586D2D1B0}" type="slidenum">
              <a:rPr lang="en-DE" smtClean="0"/>
              <a:t>13</a:t>
            </a:fld>
            <a:endParaRPr lang="en-DE"/>
          </a:p>
        </p:txBody>
      </p:sp>
    </p:spTree>
    <p:extLst>
      <p:ext uri="{BB962C8B-B14F-4D97-AF65-F5344CB8AC3E}">
        <p14:creationId xmlns:p14="http://schemas.microsoft.com/office/powerpoint/2010/main" val="1370870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continue our cooperation with WMA and EFMA to coordinate deliveries of medical equipment and medicines to Ukraine. Recent projects included equipment for transfusion medicine, and evacuation vehicles. </a:t>
            </a:r>
            <a:endParaRPr lang="en-BE" dirty="0"/>
          </a:p>
        </p:txBody>
      </p:sp>
      <p:sp>
        <p:nvSpPr>
          <p:cNvPr id="4" name="Slide Number Placeholder 3"/>
          <p:cNvSpPr>
            <a:spLocks noGrp="1"/>
          </p:cNvSpPr>
          <p:nvPr>
            <p:ph type="sldNum" sz="quarter" idx="5"/>
          </p:nvPr>
        </p:nvSpPr>
        <p:spPr/>
        <p:txBody>
          <a:bodyPr/>
          <a:lstStyle/>
          <a:p>
            <a:fld id="{AFDD75FD-5CA5-7B40-BB72-8CC856EB5821}" type="slidenum">
              <a:rPr lang="en-DE" smtClean="0"/>
              <a:t>14</a:t>
            </a:fld>
            <a:endParaRPr lang="en-DE"/>
          </a:p>
        </p:txBody>
      </p:sp>
    </p:spTree>
    <p:extLst>
      <p:ext uri="{BB962C8B-B14F-4D97-AF65-F5344CB8AC3E}">
        <p14:creationId xmlns:p14="http://schemas.microsoft.com/office/powerpoint/2010/main" val="1474127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rgbClr val="0026C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4355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6998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5_Title Slid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9438755-9A3C-DB40-880F-21932720FFF6}"/>
              </a:ext>
            </a:extLst>
          </p:cNvPr>
          <p:cNvSpPr/>
          <p:nvPr userDrawn="1"/>
        </p:nvSpPr>
        <p:spPr>
          <a:xfrm>
            <a:off x="-19050" y="-35859"/>
            <a:ext cx="12240000" cy="1468858"/>
          </a:xfrm>
          <a:prstGeom prst="rect">
            <a:avLst/>
          </a:prstGeom>
          <a:solidFill>
            <a:srgbClr val="002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218A14B4-6872-8940-86EB-772F63E1A1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9502" y="503140"/>
            <a:ext cx="1440000" cy="334198"/>
          </a:xfrm>
          <a:prstGeom prst="rect">
            <a:avLst/>
          </a:prstGeom>
        </p:spPr>
      </p:pic>
    </p:spTree>
    <p:extLst>
      <p:ext uri="{BB962C8B-B14F-4D97-AF65-F5344CB8AC3E}">
        <p14:creationId xmlns:p14="http://schemas.microsoft.com/office/powerpoint/2010/main" val="2082632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4" indent="0" algn="ctr">
              <a:buNone/>
              <a:defRPr sz="2000"/>
            </a:lvl2pPr>
            <a:lvl3pPr marL="914368" indent="0" algn="ctr">
              <a:buNone/>
              <a:defRPr sz="1800"/>
            </a:lvl3pPr>
            <a:lvl4pPr marL="1371552" indent="0" algn="ctr">
              <a:buNone/>
              <a:defRPr sz="1600"/>
            </a:lvl4pPr>
            <a:lvl5pPr marL="1828736" indent="0" algn="ctr">
              <a:buNone/>
              <a:defRPr sz="1600"/>
            </a:lvl5pPr>
            <a:lvl6pPr marL="2285920" indent="0" algn="ctr">
              <a:buNone/>
              <a:defRPr sz="1600"/>
            </a:lvl6pPr>
            <a:lvl7pPr marL="2743104" indent="0" algn="ctr">
              <a:buNone/>
              <a:defRPr sz="1600"/>
            </a:lvl7pPr>
            <a:lvl8pPr marL="3200288" indent="0" algn="ctr">
              <a:buNone/>
              <a:defRPr sz="1600"/>
            </a:lvl8pPr>
            <a:lvl9pPr marL="3657472"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83668398-FEEB-7041-97B4-85BA396FE3F3}" type="datetimeFigureOut">
              <a:rPr lang="en-DE" smtClean="0"/>
              <a:t>09/03/2025</a:t>
            </a:fld>
            <a:endParaRPr lang="en-DE"/>
          </a:p>
        </p:txBody>
      </p:sp>
      <p:sp>
        <p:nvSpPr>
          <p:cNvPr id="5" name="Footer Placeholder 4"/>
          <p:cNvSpPr>
            <a:spLocks noGrp="1"/>
          </p:cNvSpPr>
          <p:nvPr>
            <p:ph type="ftr" sz="quarter" idx="11"/>
          </p:nvPr>
        </p:nvSpPr>
        <p:spPr/>
        <p:txBody>
          <a:bodyPr/>
          <a:lstStyle/>
          <a:p>
            <a:endParaRPr lang="en-DE"/>
          </a:p>
        </p:txBody>
      </p:sp>
      <p:sp>
        <p:nvSpPr>
          <p:cNvPr id="6" name="Slide Number Placeholder 5"/>
          <p:cNvSpPr>
            <a:spLocks noGrp="1"/>
          </p:cNvSpPr>
          <p:nvPr>
            <p:ph type="sldNum" sz="quarter" idx="12"/>
          </p:nvPr>
        </p:nvSpPr>
        <p:spPr/>
        <p:txBody>
          <a:bodyPr/>
          <a:lstStyle/>
          <a:p>
            <a:fld id="{5102C27B-C071-DE4E-B45D-7C8FEA9B957B}" type="slidenum">
              <a:rPr lang="en-DE" smtClean="0"/>
              <a:t>‹#›</a:t>
            </a:fld>
            <a:endParaRPr lang="en-DE"/>
          </a:p>
        </p:txBody>
      </p:sp>
    </p:spTree>
    <p:extLst>
      <p:ext uri="{BB962C8B-B14F-4D97-AF65-F5344CB8AC3E}">
        <p14:creationId xmlns:p14="http://schemas.microsoft.com/office/powerpoint/2010/main" val="3604733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26CA"/>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397228-8FAC-3B42-9BF1-E4792628BD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03186" y="1706973"/>
            <a:ext cx="4185000" cy="540000"/>
          </a:xfrm>
          <a:prstGeom prst="rect">
            <a:avLst/>
          </a:prstGeom>
        </p:spPr>
      </p:pic>
      <p:sp>
        <p:nvSpPr>
          <p:cNvPr id="9" name="Title 1">
            <a:extLst>
              <a:ext uri="{FF2B5EF4-FFF2-40B4-BE49-F238E27FC236}">
                <a16:creationId xmlns:a16="http://schemas.microsoft.com/office/drawing/2014/main" id="{8466F01A-FE2F-DE4B-9664-5C29865CCDAD}"/>
              </a:ext>
            </a:extLst>
          </p:cNvPr>
          <p:cNvSpPr>
            <a:spLocks noGrp="1"/>
          </p:cNvSpPr>
          <p:nvPr>
            <p:ph type="title"/>
          </p:nvPr>
        </p:nvSpPr>
        <p:spPr>
          <a:xfrm>
            <a:off x="1055686" y="3435331"/>
            <a:ext cx="10080000" cy="677882"/>
          </a:xfrm>
          <a:prstGeom prst="rect">
            <a:avLst/>
          </a:prstGeom>
        </p:spPr>
        <p:txBody>
          <a:bodyPr/>
          <a:lstStyle>
            <a:lvl1pPr algn="ctr">
              <a:defRPr sz="6000" b="1" i="0">
                <a:solidFill>
                  <a:schemeClr val="bg1"/>
                </a:solidFill>
                <a:latin typeface="Grifo M" panose="02050603090505060204" pitchFamily="18" charset="77"/>
              </a:defRPr>
            </a:lvl1pPr>
          </a:lstStyle>
          <a:p>
            <a:r>
              <a:rPr lang="en-GB"/>
              <a:t>Click to edit Master title style</a:t>
            </a:r>
            <a:endParaRPr lang="en-DE"/>
          </a:p>
        </p:txBody>
      </p:sp>
    </p:spTree>
    <p:extLst>
      <p:ext uri="{BB962C8B-B14F-4D97-AF65-F5344CB8AC3E}">
        <p14:creationId xmlns:p14="http://schemas.microsoft.com/office/powerpoint/2010/main" val="30161948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C9AA02-83C5-D544-866A-48590416958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05885" y="1721403"/>
            <a:ext cx="4179602" cy="540000"/>
          </a:xfrm>
          <a:prstGeom prst="rect">
            <a:avLst/>
          </a:prstGeom>
        </p:spPr>
      </p:pic>
      <p:sp>
        <p:nvSpPr>
          <p:cNvPr id="7" name="Title 1">
            <a:extLst>
              <a:ext uri="{FF2B5EF4-FFF2-40B4-BE49-F238E27FC236}">
                <a16:creationId xmlns:a16="http://schemas.microsoft.com/office/drawing/2014/main" id="{72C42516-B942-5447-A521-C21D760B3426}"/>
              </a:ext>
            </a:extLst>
          </p:cNvPr>
          <p:cNvSpPr>
            <a:spLocks noGrp="1"/>
          </p:cNvSpPr>
          <p:nvPr>
            <p:ph type="title"/>
          </p:nvPr>
        </p:nvSpPr>
        <p:spPr>
          <a:xfrm>
            <a:off x="1055686" y="3435331"/>
            <a:ext cx="10080000" cy="677882"/>
          </a:xfrm>
          <a:prstGeom prst="rect">
            <a:avLst/>
          </a:prstGeom>
        </p:spPr>
        <p:txBody>
          <a:bodyPr/>
          <a:lstStyle>
            <a:lvl1pPr algn="ctr">
              <a:defRPr sz="6000" b="1" i="0">
                <a:solidFill>
                  <a:srgbClr val="0026CA"/>
                </a:solidFill>
                <a:latin typeface="Grifo M" panose="02050603090505060204" pitchFamily="18" charset="77"/>
              </a:defRPr>
            </a:lvl1pPr>
          </a:lstStyle>
          <a:p>
            <a:r>
              <a:rPr lang="en-GB"/>
              <a:t>Click to edit Master title style</a:t>
            </a:r>
            <a:endParaRPr lang="en-DE"/>
          </a:p>
        </p:txBody>
      </p:sp>
    </p:spTree>
    <p:extLst>
      <p:ext uri="{BB962C8B-B14F-4D97-AF65-F5344CB8AC3E}">
        <p14:creationId xmlns:p14="http://schemas.microsoft.com/office/powerpoint/2010/main" val="177219565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9438755-9A3C-DB40-880F-21932720FFF6}"/>
              </a:ext>
            </a:extLst>
          </p:cNvPr>
          <p:cNvSpPr/>
          <p:nvPr userDrawn="1"/>
        </p:nvSpPr>
        <p:spPr>
          <a:xfrm>
            <a:off x="-19050" y="-35859"/>
            <a:ext cx="12240000" cy="1468858"/>
          </a:xfrm>
          <a:prstGeom prst="rect">
            <a:avLst/>
          </a:prstGeom>
          <a:solidFill>
            <a:srgbClr val="002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4" name="Picture 3">
            <a:extLst>
              <a:ext uri="{FF2B5EF4-FFF2-40B4-BE49-F238E27FC236}">
                <a16:creationId xmlns:a16="http://schemas.microsoft.com/office/drawing/2014/main" id="{218A14B4-6872-8940-86EB-772F63E1A1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9502" y="503140"/>
            <a:ext cx="1440000" cy="334198"/>
          </a:xfrm>
          <a:prstGeom prst="rect">
            <a:avLst/>
          </a:prstGeom>
        </p:spPr>
      </p:pic>
    </p:spTree>
    <p:extLst>
      <p:ext uri="{BB962C8B-B14F-4D97-AF65-F5344CB8AC3E}">
        <p14:creationId xmlns:p14="http://schemas.microsoft.com/office/powerpoint/2010/main" val="619682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26CA"/>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9438755-9A3C-DB40-880F-21932720FFF6}"/>
              </a:ext>
            </a:extLst>
          </p:cNvPr>
          <p:cNvSpPr/>
          <p:nvPr userDrawn="1"/>
        </p:nvSpPr>
        <p:spPr>
          <a:xfrm>
            <a:off x="0" y="-13380"/>
            <a:ext cx="12240000" cy="1426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3" name="Title 1">
            <a:extLst>
              <a:ext uri="{FF2B5EF4-FFF2-40B4-BE49-F238E27FC236}">
                <a16:creationId xmlns:a16="http://schemas.microsoft.com/office/drawing/2014/main" id="{2820EB36-0FE4-0646-B22A-BEAD98BD7567}"/>
              </a:ext>
            </a:extLst>
          </p:cNvPr>
          <p:cNvSpPr>
            <a:spLocks noGrp="1"/>
          </p:cNvSpPr>
          <p:nvPr>
            <p:ph type="title"/>
          </p:nvPr>
        </p:nvSpPr>
        <p:spPr>
          <a:xfrm>
            <a:off x="1055688" y="365126"/>
            <a:ext cx="10044112" cy="687388"/>
          </a:xfrm>
          <a:prstGeom prst="rect">
            <a:avLst/>
          </a:prstGeom>
        </p:spPr>
        <p:txBody>
          <a:bodyPr/>
          <a:lstStyle>
            <a:lvl1pPr algn="ctr">
              <a:defRPr sz="5000" b="1" i="0">
                <a:solidFill>
                  <a:srgbClr val="0026CA"/>
                </a:solidFill>
                <a:latin typeface="Grifo M" panose="02050603090505060204" pitchFamily="18" charset="77"/>
              </a:defRPr>
            </a:lvl1pPr>
          </a:lstStyle>
          <a:p>
            <a:r>
              <a:rPr lang="en-GB"/>
              <a:t>Click to edit Master title style</a:t>
            </a:r>
            <a:endParaRPr lang="en-DE"/>
          </a:p>
        </p:txBody>
      </p:sp>
    </p:spTree>
    <p:extLst>
      <p:ext uri="{BB962C8B-B14F-4D97-AF65-F5344CB8AC3E}">
        <p14:creationId xmlns:p14="http://schemas.microsoft.com/office/powerpoint/2010/main" val="3086277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026CA"/>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397228-8FAC-3B42-9BF1-E4792628BD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03500" y="4838682"/>
            <a:ext cx="4185000" cy="540000"/>
          </a:xfrm>
          <a:prstGeom prst="rect">
            <a:avLst/>
          </a:prstGeom>
        </p:spPr>
      </p:pic>
    </p:spTree>
    <p:extLst>
      <p:ext uri="{BB962C8B-B14F-4D97-AF65-F5344CB8AC3E}">
        <p14:creationId xmlns:p14="http://schemas.microsoft.com/office/powerpoint/2010/main" val="103115629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8.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86895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4" r:id="rId3"/>
    <p:sldLayoutId id="214748370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34" userDrawn="1">
          <p15:clr>
            <a:srgbClr val="F26B43"/>
          </p15:clr>
        </p15:guide>
        <p15:guide id="3" pos="665" userDrawn="1">
          <p15:clr>
            <a:srgbClr val="F26B43"/>
          </p15:clr>
        </p15:guide>
        <p15:guide id="4" pos="7038" userDrawn="1">
          <p15:clr>
            <a:srgbClr val="F26B43"/>
          </p15:clr>
        </p15:guide>
        <p15:guide id="7" orient="horz" pos="663" userDrawn="1">
          <p15:clr>
            <a:srgbClr val="F26B43"/>
          </p15:clr>
        </p15:guide>
        <p15:guide id="8" pos="3817" userDrawn="1">
          <p15:clr>
            <a:srgbClr val="F26B43"/>
          </p15:clr>
        </p15:guide>
        <p15:guide id="9" pos="4520" userDrawn="1">
          <p15:clr>
            <a:srgbClr val="F26B43"/>
          </p15:clr>
        </p15:guide>
        <p15:guide id="10" pos="3137" userDrawn="1">
          <p15:clr>
            <a:srgbClr val="F26B43"/>
          </p15:clr>
        </p15:guide>
        <p15:guide id="11" orient="horz" pos="213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713484"/>
      </p:ext>
    </p:extLst>
  </p:cSld>
  <p:clrMap bg1="lt1" tx1="dk1" bg2="lt2" tx2="dk2" accent1="accent1" accent2="accent2" accent3="accent3" accent4="accent4" accent5="accent5" accent6="accent6" hlink="hlink" folHlink="folHlink"/>
  <p:sldLayoutIdLst>
    <p:sldLayoutId id="2147483676" r:id="rId1"/>
    <p:sldLayoutId id="21474836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57" userDrawn="1">
          <p15:clr>
            <a:srgbClr val="F26B43"/>
          </p15:clr>
        </p15:guide>
        <p15:guide id="7" orient="horz" pos="1412" userDrawn="1">
          <p15:clr>
            <a:srgbClr val="F26B43"/>
          </p15:clr>
        </p15:guide>
        <p15:guide id="8" orient="horz" pos="2160" userDrawn="1">
          <p15:clr>
            <a:srgbClr val="F26B43"/>
          </p15:clr>
        </p15:guide>
        <p15:guide id="9" pos="665" userDrawn="1">
          <p15:clr>
            <a:srgbClr val="F26B43"/>
          </p15:clr>
        </p15:guide>
        <p15:guide id="10" pos="7015" userDrawn="1">
          <p15:clr>
            <a:srgbClr val="F26B43"/>
          </p15:clr>
        </p15:guide>
        <p15:guide id="11" orient="horz" pos="1071" userDrawn="1">
          <p15:clr>
            <a:srgbClr val="F26B43"/>
          </p15:clr>
        </p15:guide>
        <p15:guide id="12" orient="horz" pos="2591" userDrawn="1">
          <p15:clr>
            <a:srgbClr val="F26B43"/>
          </p15:clr>
        </p15:guide>
        <p15:guide id="13" orient="horz" pos="3022" userDrawn="1">
          <p15:clr>
            <a:srgbClr val="F26B43"/>
          </p15:clr>
        </p15:guide>
        <p15:guide id="14" orient="horz" pos="3226" userDrawn="1">
          <p15:clr>
            <a:srgbClr val="F26B43"/>
          </p15:clr>
        </p15:guide>
        <p15:guide id="15" orient="horz" pos="3430" userDrawn="1">
          <p15:clr>
            <a:srgbClr val="F26B43"/>
          </p15:clr>
        </p15:guide>
        <p15:guide id="16" pos="3817"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4511226"/>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53" userDrawn="1">
          <p15:clr>
            <a:srgbClr val="F26B43"/>
          </p15:clr>
        </p15:guide>
        <p15:guide id="2" pos="3840">
          <p15:clr>
            <a:srgbClr val="F26B43"/>
          </p15:clr>
        </p15:guide>
        <p15:guide id="3" pos="665">
          <p15:clr>
            <a:srgbClr val="F26B43"/>
          </p15:clr>
        </p15:guide>
        <p15:guide id="4" pos="6992">
          <p15:clr>
            <a:srgbClr val="F26B43"/>
          </p15:clr>
        </p15:guide>
        <p15:guide id="5" orient="horz" pos="3974" userDrawn="1">
          <p15:clr>
            <a:srgbClr val="F26B43"/>
          </p15:clr>
        </p15:guide>
        <p15:guide id="6" orient="horz" pos="663">
          <p15:clr>
            <a:srgbClr val="F26B43"/>
          </p15:clr>
        </p15:guide>
        <p15:guide id="7" orient="horz" pos="890">
          <p15:clr>
            <a:srgbClr val="F26B43"/>
          </p15:clr>
        </p15:guide>
        <p15:guide id="8" pos="3500">
          <p15:clr>
            <a:srgbClr val="F26B43"/>
          </p15:clr>
        </p15:guide>
        <p15:guide id="9" pos="4180">
          <p15:clr>
            <a:srgbClr val="F26B43"/>
          </p15:clr>
        </p15:guide>
        <p15:guide id="10" orient="horz" pos="187" userDrawn="1">
          <p15:clr>
            <a:srgbClr val="F26B43"/>
          </p15:clr>
        </p15:guide>
        <p15:guide id="11" pos="1867" userDrawn="1">
          <p15:clr>
            <a:srgbClr val="F26B43"/>
          </p15:clr>
        </p15:guide>
        <p15:guide id="12" orient="horz" pos="41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257901"/>
      </p:ext>
    </p:extLst>
  </p:cSld>
  <p:clrMap bg1="lt1" tx1="dk1" bg2="lt2" tx2="dk2" accent1="accent1" accent2="accent2" accent3="accent3" accent4="accent4" accent5="accent5" accent6="accent6" hlink="hlink" folHlink="folHlink"/>
  <p:sldLayoutIdLst>
    <p:sldLayoutId id="214748369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53">
          <p15:clr>
            <a:srgbClr val="F26B43"/>
          </p15:clr>
        </p15:guide>
        <p15:guide id="2" pos="3840">
          <p15:clr>
            <a:srgbClr val="F26B43"/>
          </p15:clr>
        </p15:guide>
        <p15:guide id="3" pos="665">
          <p15:clr>
            <a:srgbClr val="F26B43"/>
          </p15:clr>
        </p15:guide>
        <p15:guide id="4" pos="6992">
          <p15:clr>
            <a:srgbClr val="F26B43"/>
          </p15:clr>
        </p15:guide>
        <p15:guide id="5" orient="horz" pos="3974">
          <p15:clr>
            <a:srgbClr val="F26B43"/>
          </p15:clr>
        </p15:guide>
        <p15:guide id="6" orient="horz" pos="663">
          <p15:clr>
            <a:srgbClr val="F26B43"/>
          </p15:clr>
        </p15:guide>
        <p15:guide id="7" orient="horz" pos="890">
          <p15:clr>
            <a:srgbClr val="F26B43"/>
          </p15:clr>
        </p15:guide>
        <p15:guide id="8" pos="3500">
          <p15:clr>
            <a:srgbClr val="F26B43"/>
          </p15:clr>
        </p15:guide>
        <p15:guide id="9" pos="4180">
          <p15:clr>
            <a:srgbClr val="F26B43"/>
          </p15:clr>
        </p15:guide>
        <p15:guide id="10"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26C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5928265"/>
      </p:ext>
    </p:extLst>
  </p:cSld>
  <p:clrMap bg1="lt1" tx1="dk1" bg2="lt2" tx2="dk2" accent1="accent1" accent2="accent2" accent3="accent3" accent4="accent4" accent5="accent5" accent6="accent6" hlink="hlink" folHlink="folHlink"/>
  <p:sldLayoutIdLst>
    <p:sldLayoutId id="214748370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07" userDrawn="1">
          <p15:clr>
            <a:srgbClr val="F26B43"/>
          </p15:clr>
        </p15:guide>
        <p15:guide id="7" orient="horz" pos="1366" userDrawn="1">
          <p15:clr>
            <a:srgbClr val="F26B43"/>
          </p15:clr>
        </p15:guide>
        <p15:guide id="8" orient="horz" pos="1911" userDrawn="1">
          <p15:clr>
            <a:srgbClr val="F26B43"/>
          </p15:clr>
        </p15:guide>
        <p15:guide id="9" pos="665">
          <p15:clr>
            <a:srgbClr val="F26B43"/>
          </p15:clr>
        </p15:guide>
        <p15:guide id="10" pos="7015">
          <p15:clr>
            <a:srgbClr val="F26B43"/>
          </p15:clr>
        </p15:guide>
        <p15:guide id="11" orient="horz" pos="1071">
          <p15:clr>
            <a:srgbClr val="F26B43"/>
          </p15:clr>
        </p15:guide>
        <p15:guide id="16" orient="horz" pos="1616" userDrawn="1">
          <p15:clr>
            <a:srgbClr val="F26B43"/>
          </p15:clr>
        </p15:guide>
        <p15:guide id="17" orient="horz" pos="2160" userDrawn="1">
          <p15:clr>
            <a:srgbClr val="F26B43"/>
          </p15:clr>
        </p15:guide>
        <p15:guide id="18" orient="horz" pos="2478" userDrawn="1">
          <p15:clr>
            <a:srgbClr val="F26B43"/>
          </p15:clr>
        </p15:guide>
        <p15:guide id="19" orient="horz" pos="3045" userDrawn="1">
          <p15:clr>
            <a:srgbClr val="F26B43"/>
          </p15:clr>
        </p15:guide>
        <p15:guide id="20"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hyperlink" Target="https://www.youtube.com/watch?v=S8T1RKS9vY8" TargetMode="External"/><Relationship Id="rId4" Type="http://schemas.openxmlformats.org/officeDocument/2006/relationships/hyperlink" Target="https://www.cpme.eu/news/europe-s-health-workforce-on-the-brink-doctors-bring-their-voice-to-european-parliamen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www.cpme.eu/api/documents/adopted/2024/03/cpme.2024-019.final.statement-on-the-independence-of-the-medical-profession.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s://www.cpme.eu/api/documents/adopted/2025/03/cpme_ad_22032025_015.final.policy.implementing.user-friendly.ehds.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hyperlink" Target="https://www.cpme.eu/news/deployment-of-ai-needs-to-improve-clinical-practice-without-disinvesting-in-other-areas-of-healthcare" TargetMode="External"/><Relationship Id="rId5" Type="http://schemas.openxmlformats.org/officeDocument/2006/relationships/hyperlink" Target="https://ec.europa.eu/transparency/expert-groups-register/screen/expert-groups/consult?lang=en&amp;do=groupDetail.groupDetail&amp;groupID=2769" TargetMode="Externa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jpeg"/><Relationship Id="rId7" Type="http://schemas.openxmlformats.org/officeDocument/2006/relationships/hyperlink" Target="https://www.cpme.eu/api/documents/adopted/2024/11/cpme_ad_09112024_096.final.guidelines-on-transparency-of-relationships-between-doctors-and-healthcare-industry-1735913654.pdf"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www.cpme.eu/api/documents/adopted/2025/03/cpme.2025-046.final.statement.medical.devices.pdf" TargetMode="External"/><Relationship Id="rId5" Type="http://schemas.openxmlformats.org/officeDocument/2006/relationships/hyperlink" Target="https://www.cpme.eu/api/documents/adopted/2025/03/cpme.2024-143.joint.statement.epi.17032025.pdf" TargetMode="External"/><Relationship Id="rId10" Type="http://schemas.openxmlformats.org/officeDocument/2006/relationships/image" Target="../media/image24.png"/><Relationship Id="rId4" Type="http://schemas.openxmlformats.org/officeDocument/2006/relationships/hyperlink" Target="http://chrome-extension/efaidnbhttps:/www.cpme.eu/api/documents/adopted/2025/02/cpme.2025-042.final.statement.critical.medicines.act.pdf" TargetMode="External"/><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6.jpe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hyperlink" Target="https://www.cpme.eu/api/documents/adopted/2025/07/cpme_magazine_summer_2025_final.pdf"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emf"/><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9A95-5761-8A48-84A3-F826CED85457}"/>
              </a:ext>
            </a:extLst>
          </p:cNvPr>
          <p:cNvSpPr>
            <a:spLocks noGrp="1"/>
          </p:cNvSpPr>
          <p:nvPr>
            <p:ph type="title"/>
          </p:nvPr>
        </p:nvSpPr>
        <p:spPr>
          <a:xfrm>
            <a:off x="1055686" y="2798956"/>
            <a:ext cx="10080000" cy="1303055"/>
          </a:xfrm>
          <a:prstGeom prst="rect">
            <a:avLst/>
          </a:prstGeom>
        </p:spPr>
        <p:txBody>
          <a:bodyPr lIns="91440" tIns="45720" rIns="91440" bIns="45720" anchor="t"/>
          <a:lstStyle/>
          <a:p>
            <a:r>
              <a:rPr lang="en-GB" sz="4000">
                <a:latin typeface="Grifo M"/>
              </a:rPr>
              <a:t>Representing the voice of European Doctors</a:t>
            </a:r>
            <a:endParaRPr lang="en-DE" sz="4000">
              <a:latin typeface="Grifo M"/>
            </a:endParaRPr>
          </a:p>
        </p:txBody>
      </p:sp>
      <p:sp>
        <p:nvSpPr>
          <p:cNvPr id="3" name="Title 1">
            <a:extLst>
              <a:ext uri="{FF2B5EF4-FFF2-40B4-BE49-F238E27FC236}">
                <a16:creationId xmlns:a16="http://schemas.microsoft.com/office/drawing/2014/main" id="{A8F7E012-7F14-A340-9250-E91049FD9E66}"/>
              </a:ext>
            </a:extLst>
          </p:cNvPr>
          <p:cNvSpPr txBox="1">
            <a:spLocks/>
          </p:cNvSpPr>
          <p:nvPr/>
        </p:nvSpPr>
        <p:spPr>
          <a:xfrm>
            <a:off x="1055688" y="4797426"/>
            <a:ext cx="10080625" cy="3238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b="0" i="0">
                <a:solidFill>
                  <a:schemeClr val="bg1"/>
                </a:solidFill>
                <a:latin typeface="DM Sans Medium"/>
              </a:rPr>
              <a:t>Dr Péter Álmos, </a:t>
            </a:r>
            <a:r>
              <a:rPr lang="en-GB" sz="1500" i="1">
                <a:solidFill>
                  <a:schemeClr val="bg1"/>
                </a:solidFill>
                <a:latin typeface="DM Sans Medium"/>
              </a:rPr>
              <a:t>Vice-President</a:t>
            </a:r>
          </a:p>
          <a:p>
            <a:pPr algn="ctr"/>
            <a:endParaRPr lang="en-GB" sz="1500" b="0" i="0">
              <a:solidFill>
                <a:schemeClr val="bg1"/>
              </a:solidFill>
              <a:latin typeface="DM Sans Medium" pitchFamily="2" charset="77"/>
            </a:endParaRPr>
          </a:p>
        </p:txBody>
      </p:sp>
      <p:sp>
        <p:nvSpPr>
          <p:cNvPr id="4" name="Title 1">
            <a:extLst>
              <a:ext uri="{FF2B5EF4-FFF2-40B4-BE49-F238E27FC236}">
                <a16:creationId xmlns:a16="http://schemas.microsoft.com/office/drawing/2014/main" id="{62A80E89-0204-8B22-DA0F-6DFA5280D048}"/>
              </a:ext>
            </a:extLst>
          </p:cNvPr>
          <p:cNvSpPr txBox="1">
            <a:spLocks/>
          </p:cNvSpPr>
          <p:nvPr/>
        </p:nvSpPr>
        <p:spPr>
          <a:xfrm>
            <a:off x="1055686" y="5756544"/>
            <a:ext cx="10080625" cy="3238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b="0" i="0">
                <a:solidFill>
                  <a:schemeClr val="bg1"/>
                </a:solidFill>
                <a:latin typeface="DM Sans Medium"/>
              </a:rPr>
              <a:t>Skopje, North Macedonia</a:t>
            </a:r>
            <a:endParaRPr lang="en-GB" sz="1500" i="1">
              <a:solidFill>
                <a:schemeClr val="bg1"/>
              </a:solidFill>
              <a:latin typeface="DM Sans Medium"/>
            </a:endParaRPr>
          </a:p>
          <a:p>
            <a:pPr algn="ctr"/>
            <a:endParaRPr lang="en-GB" sz="1500" b="0" i="0">
              <a:solidFill>
                <a:schemeClr val="bg1"/>
              </a:solidFill>
              <a:latin typeface="DM Sans Medium" pitchFamily="2" charset="77"/>
            </a:endParaRPr>
          </a:p>
        </p:txBody>
      </p:sp>
    </p:spTree>
    <p:extLst>
      <p:ext uri="{BB962C8B-B14F-4D97-AF65-F5344CB8AC3E}">
        <p14:creationId xmlns:p14="http://schemas.microsoft.com/office/powerpoint/2010/main" val="1975103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6CA"/>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AA13A19B-FC88-5542-962A-3F7DB87339F4}"/>
              </a:ext>
            </a:extLst>
          </p:cNvPr>
          <p:cNvSpPr txBox="1"/>
          <p:nvPr/>
        </p:nvSpPr>
        <p:spPr>
          <a:xfrm>
            <a:off x="1055688" y="3761296"/>
            <a:ext cx="3924300" cy="213821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500" b="0" i="0" u="none" strike="noStrike" kern="1200" cap="none" spc="0" normalizeH="0" baseline="0" noProof="0">
                <a:ln>
                  <a:noFill/>
                </a:ln>
                <a:solidFill>
                  <a:prstClr val="white"/>
                </a:solidFill>
                <a:effectLst/>
                <a:uLnTx/>
                <a:uFillTx/>
                <a:latin typeface="DM Sans Medium" pitchFamily="2" charset="77"/>
                <a:ea typeface="+mn-ea"/>
                <a:cs typeface="+mn-cs"/>
              </a:rPr>
              <a:t>We are committed to contributing the medical profession’s point of view to EU institutions and European policy-making through pro-active cooperation on a wide range of health and healthcare related issues.</a:t>
            </a:r>
          </a:p>
        </p:txBody>
      </p:sp>
      <p:sp>
        <p:nvSpPr>
          <p:cNvPr id="15" name="Rectangle 14">
            <a:extLst>
              <a:ext uri="{FF2B5EF4-FFF2-40B4-BE49-F238E27FC236}">
                <a16:creationId xmlns:a16="http://schemas.microsoft.com/office/drawing/2014/main" id="{7FE9C8D8-3F2C-A240-B06C-686046CA731B}"/>
              </a:ext>
            </a:extLst>
          </p:cNvPr>
          <p:cNvSpPr/>
          <p:nvPr/>
        </p:nvSpPr>
        <p:spPr>
          <a:xfrm>
            <a:off x="1018740" y="2603261"/>
            <a:ext cx="10081060" cy="63094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500" b="1" i="0" u="none" strike="noStrike" kern="1200" cap="none" spc="0" normalizeH="0" baseline="0" noProof="0">
                <a:ln>
                  <a:noFill/>
                </a:ln>
                <a:solidFill>
                  <a:prstClr val="white"/>
                </a:solidFill>
                <a:effectLst/>
                <a:uLnTx/>
                <a:uFillTx/>
                <a:latin typeface="Grifo M" panose="02050603090505060204" pitchFamily="18" charset="77"/>
                <a:ea typeface="+mn-ea"/>
                <a:cs typeface="+mn-cs"/>
              </a:rPr>
              <a:t>1.7 million European Doctors from 37 countries </a:t>
            </a:r>
            <a:endParaRPr kumimoji="0" lang="en-DE" sz="3500" b="1" i="0" u="none" strike="noStrike" kern="1200" cap="none" spc="0" normalizeH="0" baseline="0" noProof="0">
              <a:ln>
                <a:noFill/>
              </a:ln>
              <a:solidFill>
                <a:prstClr val="white"/>
              </a:solidFill>
              <a:effectLst/>
              <a:uLnTx/>
              <a:uFillTx/>
              <a:latin typeface="Grifo M" panose="02050603090505060204" pitchFamily="18" charset="77"/>
              <a:ea typeface="+mn-ea"/>
              <a:cs typeface="+mn-cs"/>
            </a:endParaRPr>
          </a:p>
        </p:txBody>
      </p:sp>
      <p:sp>
        <p:nvSpPr>
          <p:cNvPr id="16" name="Rectangle 15">
            <a:extLst>
              <a:ext uri="{FF2B5EF4-FFF2-40B4-BE49-F238E27FC236}">
                <a16:creationId xmlns:a16="http://schemas.microsoft.com/office/drawing/2014/main" id="{E794EEA9-8359-0E44-AD97-77DCDF7D4473}"/>
              </a:ext>
            </a:extLst>
          </p:cNvPr>
          <p:cNvSpPr/>
          <p:nvPr/>
        </p:nvSpPr>
        <p:spPr>
          <a:xfrm>
            <a:off x="1055687" y="2067992"/>
            <a:ext cx="10117137" cy="40697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1500" b="0" i="0" u="none" strike="noStrike" kern="1200" cap="none" spc="0" normalizeH="0" baseline="0" noProof="0">
                <a:ln>
                  <a:noFill/>
                </a:ln>
                <a:solidFill>
                  <a:prstClr val="white"/>
                </a:solidFill>
                <a:effectLst/>
                <a:uLnTx/>
                <a:uFillTx/>
                <a:latin typeface="DM Sans Medium" pitchFamily="2" charset="77"/>
                <a:ea typeface="+mn-ea"/>
                <a:cs typeface="+mn-cs"/>
              </a:rPr>
              <a:t>We represent national medical associations across Europe, covering roughly:</a:t>
            </a:r>
          </a:p>
        </p:txBody>
      </p:sp>
      <p:sp>
        <p:nvSpPr>
          <p:cNvPr id="17" name="TextBox 16">
            <a:extLst>
              <a:ext uri="{FF2B5EF4-FFF2-40B4-BE49-F238E27FC236}">
                <a16:creationId xmlns:a16="http://schemas.microsoft.com/office/drawing/2014/main" id="{53721946-27CB-CC43-99FC-4E26F0DDE3D9}"/>
              </a:ext>
            </a:extLst>
          </p:cNvPr>
          <p:cNvSpPr txBox="1"/>
          <p:nvPr/>
        </p:nvSpPr>
        <p:spPr>
          <a:xfrm>
            <a:off x="7646275" y="3761296"/>
            <a:ext cx="3526549" cy="179196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500" b="0" i="0" u="none" strike="noStrike" kern="1200" cap="none" spc="0" normalizeH="0" baseline="0" noProof="0">
                <a:ln>
                  <a:noFill/>
                </a:ln>
                <a:solidFill>
                  <a:prstClr val="white"/>
                </a:solidFill>
                <a:effectLst/>
                <a:uLnTx/>
                <a:uFillTx/>
                <a:latin typeface="DM Sans Medium" pitchFamily="2" charset="77"/>
                <a:ea typeface="+mn-ea"/>
                <a:cs typeface="+mn-cs"/>
              </a:rPr>
              <a:t>We promote the highest level of medical training and practice but also the provision of evidence-based, ethical and equitable healthcare services. </a:t>
            </a:r>
          </a:p>
        </p:txBody>
      </p:sp>
      <p:pic>
        <p:nvPicPr>
          <p:cNvPr id="18" name="Picture 17">
            <a:extLst>
              <a:ext uri="{FF2B5EF4-FFF2-40B4-BE49-F238E27FC236}">
                <a16:creationId xmlns:a16="http://schemas.microsoft.com/office/drawing/2014/main" id="{F9675B3C-3B79-1641-ACF6-CEB40F5D93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95999" y="1056963"/>
            <a:ext cx="3600000" cy="464516"/>
          </a:xfrm>
          <a:prstGeom prst="rect">
            <a:avLst/>
          </a:prstGeom>
        </p:spPr>
      </p:pic>
      <p:pic>
        <p:nvPicPr>
          <p:cNvPr id="23" name="Picture 22">
            <a:extLst>
              <a:ext uri="{FF2B5EF4-FFF2-40B4-BE49-F238E27FC236}">
                <a16:creationId xmlns:a16="http://schemas.microsoft.com/office/drawing/2014/main" id="{6E005612-194B-AA4F-B6CE-B197C8B314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55448" y="3781544"/>
            <a:ext cx="881102" cy="1987431"/>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562489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9E93E4A-99D1-BA40-B0A8-582A39E9CDA4}"/>
              </a:ext>
            </a:extLst>
          </p:cNvPr>
          <p:cNvSpPr/>
          <p:nvPr/>
        </p:nvSpPr>
        <p:spPr>
          <a:xfrm>
            <a:off x="6635750" y="1989138"/>
            <a:ext cx="4481350" cy="8874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388"/>
              </a:spcAft>
              <a:buClrTx/>
              <a:buSzTx/>
              <a:buFontTx/>
              <a:buNone/>
              <a:tabLst/>
              <a:defRPr/>
            </a:pPr>
            <a:endParaRPr kumimoji="0" lang="en-GB" altLang="en-US" sz="1500" b="0" i="0" u="none" strike="noStrike" kern="1200" cap="none" spc="0" normalizeH="0" baseline="0" noProof="0">
              <a:ln>
                <a:noFill/>
              </a:ln>
              <a:solidFill>
                <a:prstClr val="black"/>
              </a:solidFill>
              <a:effectLst/>
              <a:uLnTx/>
              <a:uFillTx/>
              <a:latin typeface="DM Sans Medium" pitchFamily="2" charset="77"/>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388"/>
              </a:spcAft>
              <a:buClrTx/>
              <a:buSzTx/>
              <a:buFontTx/>
              <a:buNone/>
              <a:tabLst/>
              <a:defRPr/>
            </a:pPr>
            <a:endParaRPr kumimoji="0" lang="en-GB" altLang="en-US" sz="1500" b="0" i="0" u="none" strike="noStrike" kern="1200" cap="none" spc="0" normalizeH="0" baseline="0" noProof="0">
              <a:ln>
                <a:noFill/>
              </a:ln>
              <a:solidFill>
                <a:prstClr val="black"/>
              </a:solidFill>
              <a:effectLst/>
              <a:uLnTx/>
              <a:uFillTx/>
              <a:latin typeface="DM Sans Medium" pitchFamily="2" charset="77"/>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388"/>
              </a:spcAft>
              <a:buClrTx/>
              <a:buSzTx/>
              <a:buFont typeface="Arial" panose="020B0604020202020204" pitchFamily="34" charset="0"/>
              <a:buChar char="•"/>
              <a:tabLst/>
              <a:defRPr/>
            </a:pPr>
            <a:endParaRPr kumimoji="0" lang="en-GB" altLang="en-US" sz="1500" b="0" i="0" u="none" strike="noStrike" kern="1200" cap="none" spc="0" normalizeH="0" baseline="0" noProof="0">
              <a:ln>
                <a:noFill/>
              </a:ln>
              <a:solidFill>
                <a:prstClr val="black"/>
              </a:solidFill>
              <a:effectLst/>
              <a:uLnTx/>
              <a:uFillTx/>
              <a:latin typeface="DM Sans Medium" pitchFamily="2" charset="77"/>
              <a:ea typeface="+mn-ea"/>
              <a:cs typeface="Arial" panose="020B0604020202020204" pitchFamily="34" charset="0"/>
            </a:endParaRPr>
          </a:p>
        </p:txBody>
      </p:sp>
      <p:pic>
        <p:nvPicPr>
          <p:cNvPr id="8" name="Picture 7">
            <a:extLst>
              <a:ext uri="{FF2B5EF4-FFF2-40B4-BE49-F238E27FC236}">
                <a16:creationId xmlns:a16="http://schemas.microsoft.com/office/drawing/2014/main" id="{86896762-FE5B-FF55-E91D-AE544AA51911}"/>
              </a:ext>
            </a:extLst>
          </p:cNvPr>
          <p:cNvPicPr>
            <a:picLocks noChangeAspect="1"/>
          </p:cNvPicPr>
          <p:nvPr/>
        </p:nvPicPr>
        <p:blipFill>
          <a:blip r:embed="rId3"/>
          <a:stretch>
            <a:fillRect/>
          </a:stretch>
        </p:blipFill>
        <p:spPr>
          <a:xfrm>
            <a:off x="8997679" y="1640565"/>
            <a:ext cx="2704697" cy="5065942"/>
          </a:xfrm>
          <a:prstGeom prst="rect">
            <a:avLst/>
          </a:prstGeom>
        </p:spPr>
      </p:pic>
      <p:pic>
        <p:nvPicPr>
          <p:cNvPr id="14" name="Picture 13">
            <a:extLst>
              <a:ext uri="{FF2B5EF4-FFF2-40B4-BE49-F238E27FC236}">
                <a16:creationId xmlns:a16="http://schemas.microsoft.com/office/drawing/2014/main" id="{8CEFE032-6A1B-AD5A-75E3-68A176CA2BC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49605" y="1433334"/>
            <a:ext cx="2820826" cy="5424666"/>
          </a:xfrm>
          <a:prstGeom prst="rect">
            <a:avLst/>
          </a:prstGeom>
        </p:spPr>
      </p:pic>
      <p:pic>
        <p:nvPicPr>
          <p:cNvPr id="16" name="Picture 15">
            <a:extLst>
              <a:ext uri="{FF2B5EF4-FFF2-40B4-BE49-F238E27FC236}">
                <a16:creationId xmlns:a16="http://schemas.microsoft.com/office/drawing/2014/main" id="{84F9379F-3D8A-24AD-03D6-679A95A722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25204" y="1694067"/>
            <a:ext cx="2318219" cy="4610193"/>
          </a:xfrm>
          <a:prstGeom prst="rect">
            <a:avLst/>
          </a:prstGeom>
        </p:spPr>
      </p:pic>
      <p:pic>
        <p:nvPicPr>
          <p:cNvPr id="17" name="Picture 16">
            <a:extLst>
              <a:ext uri="{FF2B5EF4-FFF2-40B4-BE49-F238E27FC236}">
                <a16:creationId xmlns:a16="http://schemas.microsoft.com/office/drawing/2014/main" id="{8817743E-3752-6494-516F-FF2C8F08602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4969" y="1461203"/>
            <a:ext cx="2877249" cy="5424665"/>
          </a:xfrm>
          <a:prstGeom prst="rect">
            <a:avLst/>
          </a:prstGeom>
        </p:spPr>
      </p:pic>
      <p:sp>
        <p:nvSpPr>
          <p:cNvPr id="2" name="TextBox 1">
            <a:extLst>
              <a:ext uri="{FF2B5EF4-FFF2-40B4-BE49-F238E27FC236}">
                <a16:creationId xmlns:a16="http://schemas.microsoft.com/office/drawing/2014/main" id="{B3035619-1FEC-2E85-91E9-12EFC2BBE727}"/>
              </a:ext>
            </a:extLst>
          </p:cNvPr>
          <p:cNvSpPr txBox="1"/>
          <p:nvPr/>
        </p:nvSpPr>
        <p:spPr>
          <a:xfrm>
            <a:off x="3257705" y="391088"/>
            <a:ext cx="67624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00000"/>
              </a:lnSpc>
            </a:pPr>
            <a:r>
              <a:rPr lang="en-GB" sz="3600" b="1" baseline="0">
                <a:solidFill>
                  <a:srgbClr val="FFFFFF"/>
                </a:solidFill>
                <a:latin typeface="Grifo M"/>
              </a:rPr>
              <a:t>Members</a:t>
            </a:r>
            <a:endParaRPr kumimoji="0" lang="en-US" sz="3600" b="0" i="0" u="none" strike="noStrike" kern="1200" cap="none" spc="0" normalizeH="0" baseline="0" noProof="0">
              <a:ln>
                <a:noFill/>
              </a:ln>
              <a:solidFill>
                <a:prstClr val="white"/>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275638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0AB1C-D86D-41A6-F70B-4F476C67B53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E6957D3-2F3E-1DF0-0BAF-26BB9C0F0156}"/>
              </a:ext>
            </a:extLst>
          </p:cNvPr>
          <p:cNvSpPr txBox="1"/>
          <p:nvPr/>
        </p:nvSpPr>
        <p:spPr>
          <a:xfrm>
            <a:off x="3257705" y="391088"/>
            <a:ext cx="67624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FFFFFF"/>
                </a:solidFill>
                <a:effectLst/>
                <a:uLnTx/>
                <a:uFillTx/>
                <a:latin typeface="Grifo M"/>
                <a:ea typeface="+mn-ea"/>
                <a:cs typeface="+mn-cs"/>
              </a:rPr>
              <a:t>Board of Directors 2025-2027</a:t>
            </a:r>
            <a:endParaRPr kumimoji="0" lang="en-US" sz="3600" b="0" i="0" u="none" strike="noStrike" kern="1200" cap="none" spc="0" normalizeH="0" baseline="0" noProof="0">
              <a:ln>
                <a:noFill/>
              </a:ln>
              <a:solidFill>
                <a:prstClr val="white"/>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endParaRPr>
          </a:p>
        </p:txBody>
      </p:sp>
      <p:pic>
        <p:nvPicPr>
          <p:cNvPr id="7" name="Picture 6" descr="A group of people standing together&#10;&#10;Description automatically generated">
            <a:extLst>
              <a:ext uri="{FF2B5EF4-FFF2-40B4-BE49-F238E27FC236}">
                <a16:creationId xmlns:a16="http://schemas.microsoft.com/office/drawing/2014/main" id="{E29267C9-02BF-4119-C29B-C346065C08E2}"/>
              </a:ext>
            </a:extLst>
          </p:cNvPr>
          <p:cNvPicPr>
            <a:picLocks noChangeAspect="1"/>
          </p:cNvPicPr>
          <p:nvPr/>
        </p:nvPicPr>
        <p:blipFill>
          <a:blip r:embed="rId3"/>
          <a:stretch>
            <a:fillRect/>
          </a:stretch>
        </p:blipFill>
        <p:spPr>
          <a:xfrm>
            <a:off x="0" y="1417910"/>
            <a:ext cx="12192000" cy="5440090"/>
          </a:xfrm>
          <a:prstGeom prst="rect">
            <a:avLst/>
          </a:prstGeom>
        </p:spPr>
      </p:pic>
      <p:sp>
        <p:nvSpPr>
          <p:cNvPr id="11" name="Rectangle 10">
            <a:extLst>
              <a:ext uri="{FF2B5EF4-FFF2-40B4-BE49-F238E27FC236}">
                <a16:creationId xmlns:a16="http://schemas.microsoft.com/office/drawing/2014/main" id="{DCE6453D-F12F-6B74-7DAB-43AA184298AD}"/>
              </a:ext>
            </a:extLst>
          </p:cNvPr>
          <p:cNvSpPr/>
          <p:nvPr/>
        </p:nvSpPr>
        <p:spPr>
          <a:xfrm>
            <a:off x="5912024" y="5792608"/>
            <a:ext cx="1539282" cy="89255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C00"/>
                </a:solidFill>
                <a:effectLst/>
                <a:uLnTx/>
                <a:uFillTx/>
                <a:latin typeface="DM Sans" pitchFamily="2" charset="77"/>
                <a:ea typeface="+mn-ea"/>
                <a:cs typeface="+mn-cs"/>
              </a:rPr>
              <a:t>Dr Ole Johan Bakke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white"/>
                </a:solidFill>
                <a:effectLst/>
                <a:uLnTx/>
                <a:uFillTx/>
                <a:latin typeface="DM Sans Medium" pitchFamily="2" charset="77"/>
                <a:ea typeface="+mn-ea"/>
                <a:cs typeface="+mn-cs"/>
              </a:rPr>
              <a:t>CPME President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Medium" pitchFamily="2" charset="77"/>
                <a:ea typeface="+mn-ea"/>
                <a:cs typeface="+mn-cs"/>
              </a:rPr>
              <a:t>Norway</a:t>
            </a:r>
            <a:endParaRPr kumimoji="0" lang="en-DE" sz="1200" b="0" i="0" u="none" strike="noStrike" kern="1200" cap="none" spc="0" normalizeH="0" baseline="0" noProof="0">
              <a:ln>
                <a:noFill/>
              </a:ln>
              <a:solidFill>
                <a:prstClr val="white"/>
              </a:solidFill>
              <a:effectLst/>
              <a:uLnTx/>
              <a:uFillTx/>
              <a:latin typeface="DM Sans Medium" pitchFamily="2" charset="77"/>
              <a:ea typeface="+mn-ea"/>
              <a:cs typeface="+mn-cs"/>
            </a:endParaRPr>
          </a:p>
        </p:txBody>
      </p:sp>
      <p:sp>
        <p:nvSpPr>
          <p:cNvPr id="13" name="Rectangle 12">
            <a:extLst>
              <a:ext uri="{FF2B5EF4-FFF2-40B4-BE49-F238E27FC236}">
                <a16:creationId xmlns:a16="http://schemas.microsoft.com/office/drawing/2014/main" id="{ED803E10-87AA-F620-140D-4559852F2881}"/>
              </a:ext>
            </a:extLst>
          </p:cNvPr>
          <p:cNvSpPr/>
          <p:nvPr/>
        </p:nvSpPr>
        <p:spPr>
          <a:xfrm>
            <a:off x="8547401" y="5750392"/>
            <a:ext cx="1903506" cy="89255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C00"/>
                </a:solidFill>
                <a:effectLst/>
                <a:uLnTx/>
                <a:uFillTx/>
                <a:latin typeface="DM Sans" pitchFamily="2" charset="77"/>
                <a:ea typeface="+mn-ea"/>
                <a:cs typeface="+mn-cs"/>
              </a:rPr>
              <a:t>Dr Jacqueline </a:t>
            </a:r>
            <a:r>
              <a:rPr kumimoji="0" lang="en-US" sz="1400" b="1" i="0" u="none" strike="noStrike" kern="1200" cap="none" spc="0" normalizeH="0" baseline="0" noProof="0" err="1">
                <a:ln>
                  <a:noFill/>
                </a:ln>
                <a:solidFill>
                  <a:srgbClr val="FFFC00"/>
                </a:solidFill>
                <a:effectLst/>
                <a:uLnTx/>
                <a:uFillTx/>
                <a:latin typeface="DM Sans" pitchFamily="2" charset="77"/>
                <a:ea typeface="+mn-ea"/>
                <a:cs typeface="+mn-cs"/>
              </a:rPr>
              <a:t>Rossant-Lumbroso</a:t>
            </a:r>
            <a:r>
              <a:rPr kumimoji="0" lang="en-US" sz="1400" b="1" i="0" u="none" strike="noStrike" kern="1200" cap="none" spc="0" normalizeH="0" baseline="0" noProof="0">
                <a:ln>
                  <a:noFill/>
                </a:ln>
                <a:solidFill>
                  <a:srgbClr val="FFFC00"/>
                </a:solidFill>
                <a:effectLst/>
                <a:uLnTx/>
                <a:uFillTx/>
                <a:latin typeface="DM Sans" pitchFamily="2" charset="77"/>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white"/>
                </a:solidFill>
                <a:effectLst/>
                <a:uLnTx/>
                <a:uFillTx/>
                <a:latin typeface="DM Sans Medium" pitchFamily="2" charset="77"/>
                <a:ea typeface="+mn-ea"/>
                <a:cs typeface="+mn-cs"/>
              </a:rPr>
              <a:t>Vice-President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Medium" pitchFamily="2" charset="77"/>
                <a:ea typeface="+mn-ea"/>
                <a:cs typeface="+mn-cs"/>
              </a:rPr>
              <a:t>France</a:t>
            </a:r>
            <a:endParaRPr kumimoji="0" lang="en-DE" sz="1200" b="0" i="0" u="none" strike="noStrike" kern="1200" cap="none" spc="0" normalizeH="0" baseline="0" noProof="0">
              <a:ln>
                <a:noFill/>
              </a:ln>
              <a:solidFill>
                <a:prstClr val="white"/>
              </a:solidFill>
              <a:effectLst/>
              <a:uLnTx/>
              <a:uFillTx/>
              <a:latin typeface="DM Sans Medium" pitchFamily="2" charset="77"/>
              <a:ea typeface="+mn-ea"/>
              <a:cs typeface="+mn-cs"/>
            </a:endParaRPr>
          </a:p>
        </p:txBody>
      </p:sp>
      <p:sp>
        <p:nvSpPr>
          <p:cNvPr id="14" name="Rectangle 13">
            <a:extLst>
              <a:ext uri="{FF2B5EF4-FFF2-40B4-BE49-F238E27FC236}">
                <a16:creationId xmlns:a16="http://schemas.microsoft.com/office/drawing/2014/main" id="{588BB962-FE13-EF49-B7BA-DB602A77F905}"/>
              </a:ext>
            </a:extLst>
          </p:cNvPr>
          <p:cNvSpPr/>
          <p:nvPr/>
        </p:nvSpPr>
        <p:spPr>
          <a:xfrm>
            <a:off x="4564193" y="5791848"/>
            <a:ext cx="1471868" cy="89255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C00"/>
                </a:solidFill>
                <a:effectLst/>
                <a:uLnTx/>
                <a:uFillTx/>
                <a:latin typeface="DM Sans"/>
                <a:ea typeface="+mn-ea"/>
                <a:cs typeface="+mn-cs"/>
              </a:rPr>
              <a:t>Prof. Dr Ray Walley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white"/>
                </a:solidFill>
                <a:effectLst/>
                <a:uLnTx/>
                <a:uFillTx/>
                <a:latin typeface="DM Sans" pitchFamily="2" charset="77"/>
                <a:ea typeface="+mn-ea"/>
                <a:cs typeface="+mn-cs"/>
              </a:rPr>
              <a:t>Treasurer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white"/>
                </a:solidFill>
                <a:effectLst/>
                <a:uLnTx/>
                <a:uFillTx/>
                <a:latin typeface="DM Sans" pitchFamily="2" charset="77"/>
                <a:ea typeface="+mn-ea"/>
                <a:cs typeface="+mn-cs"/>
              </a:rPr>
              <a:t>Ireland</a:t>
            </a:r>
            <a:endParaRPr kumimoji="0" lang="en-DE" sz="1200" b="1"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3" name="Rectangle 2">
            <a:extLst>
              <a:ext uri="{FF2B5EF4-FFF2-40B4-BE49-F238E27FC236}">
                <a16:creationId xmlns:a16="http://schemas.microsoft.com/office/drawing/2014/main" id="{AE2286B3-99FB-67CB-16CC-A968C55B1C28}"/>
              </a:ext>
            </a:extLst>
          </p:cNvPr>
          <p:cNvSpPr/>
          <p:nvPr/>
        </p:nvSpPr>
        <p:spPr>
          <a:xfrm>
            <a:off x="10304117" y="5699515"/>
            <a:ext cx="1569504"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C00"/>
                </a:solidFill>
                <a:effectLst/>
                <a:uLnTx/>
                <a:uFillTx/>
                <a:latin typeface="DM Sans" pitchFamily="2" charset="77"/>
                <a:ea typeface="+mn-ea"/>
                <a:cs typeface="+mn-cs"/>
              </a:rPr>
              <a:t>Dr Christiaan </a:t>
            </a:r>
            <a:r>
              <a:rPr kumimoji="0" lang="en-US" sz="1400" b="1" i="0" u="none" strike="noStrike" kern="1200" cap="none" spc="0" normalizeH="0" baseline="0" noProof="0" err="1">
                <a:ln>
                  <a:noFill/>
                </a:ln>
                <a:solidFill>
                  <a:srgbClr val="FFFC00"/>
                </a:solidFill>
                <a:effectLst/>
                <a:uLnTx/>
                <a:uFillTx/>
                <a:latin typeface="DM Sans" pitchFamily="2" charset="77"/>
                <a:ea typeface="+mn-ea"/>
                <a:cs typeface="+mn-cs"/>
              </a:rPr>
              <a:t>Keijzer</a:t>
            </a:r>
            <a:endParaRPr kumimoji="0" lang="en-US" sz="1400" b="1" i="0" u="none" strike="noStrike" kern="1200" cap="none" spc="0" normalizeH="0" baseline="0" noProof="0">
              <a:ln>
                <a:noFill/>
              </a:ln>
              <a:solidFill>
                <a:srgbClr val="FFFC00"/>
              </a:solidFill>
              <a:effectLst/>
              <a:uLnTx/>
              <a:uFillTx/>
              <a:latin typeface="DM Sans"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white"/>
                </a:solidFill>
                <a:effectLst/>
                <a:uLnTx/>
                <a:uFillTx/>
                <a:latin typeface="DM Sans Medium" pitchFamily="2" charset="77"/>
                <a:ea typeface="+mn-ea"/>
                <a:cs typeface="+mn-cs"/>
              </a:rPr>
              <a:t>Immediate Past President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Medium" pitchFamily="2" charset="77"/>
                <a:ea typeface="+mn-ea"/>
                <a:cs typeface="+mn-cs"/>
              </a:rPr>
              <a:t>Netherlands</a:t>
            </a:r>
            <a:endParaRPr kumimoji="0" lang="en-DE" sz="1200" b="0" i="0" u="none" strike="noStrike" kern="1200" cap="none" spc="0" normalizeH="0" baseline="0" noProof="0">
              <a:ln>
                <a:noFill/>
              </a:ln>
              <a:solidFill>
                <a:prstClr val="white"/>
              </a:solidFill>
              <a:effectLst/>
              <a:uLnTx/>
              <a:uFillTx/>
              <a:latin typeface="DM Sans Medium" pitchFamily="2" charset="77"/>
              <a:ea typeface="+mn-ea"/>
              <a:cs typeface="+mn-cs"/>
            </a:endParaRPr>
          </a:p>
        </p:txBody>
      </p:sp>
      <p:sp>
        <p:nvSpPr>
          <p:cNvPr id="4" name="Rectangle 3">
            <a:extLst>
              <a:ext uri="{FF2B5EF4-FFF2-40B4-BE49-F238E27FC236}">
                <a16:creationId xmlns:a16="http://schemas.microsoft.com/office/drawing/2014/main" id="{43981BB6-613F-7A62-E429-FA66A69A56FA}"/>
              </a:ext>
            </a:extLst>
          </p:cNvPr>
          <p:cNvSpPr/>
          <p:nvPr/>
        </p:nvSpPr>
        <p:spPr>
          <a:xfrm>
            <a:off x="1562810" y="5750596"/>
            <a:ext cx="1366948" cy="89255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C00"/>
                </a:solidFill>
                <a:effectLst/>
                <a:uLnTx/>
                <a:uFillTx/>
                <a:latin typeface="DM Sans"/>
                <a:ea typeface="+mn-ea"/>
                <a:cs typeface="+mn-cs"/>
              </a:rPr>
              <a:t>Dr Andreas </a:t>
            </a:r>
            <a:r>
              <a:rPr kumimoji="0" lang="en-US" sz="1400" b="1" i="0" u="none" strike="noStrike" kern="1200" cap="none" spc="0" normalizeH="0" baseline="0" noProof="0" err="1">
                <a:ln>
                  <a:noFill/>
                </a:ln>
                <a:solidFill>
                  <a:srgbClr val="FFFC00"/>
                </a:solidFill>
                <a:effectLst/>
                <a:uLnTx/>
                <a:uFillTx/>
                <a:latin typeface="DM Sans"/>
                <a:ea typeface="+mn-ea"/>
                <a:cs typeface="+mn-cs"/>
              </a:rPr>
              <a:t>Botzlar</a:t>
            </a:r>
            <a:r>
              <a:rPr kumimoji="0" lang="en-US" sz="1400" b="1" i="0" u="none" strike="noStrike" kern="1200" cap="none" spc="0" normalizeH="0" baseline="0" noProof="0">
                <a:ln>
                  <a:noFill/>
                </a:ln>
                <a:solidFill>
                  <a:srgbClr val="FFFC00"/>
                </a:solidFill>
                <a:effectLst/>
                <a:uLnTx/>
                <a:uFillTx/>
                <a:latin typeface="DM Sans"/>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white"/>
                </a:solidFill>
                <a:effectLst/>
                <a:uLnTx/>
                <a:uFillTx/>
                <a:latin typeface="DM Sans Medium" pitchFamily="2" charset="77"/>
                <a:ea typeface="+mn-ea"/>
                <a:cs typeface="+mn-cs"/>
              </a:rPr>
              <a:t>Vice-President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Medium"/>
                <a:ea typeface="+mn-ea"/>
                <a:cs typeface="+mn-cs"/>
              </a:rPr>
              <a:t>Germany</a:t>
            </a:r>
            <a:endParaRPr kumimoji="0" lang="en-US" sz="1200" b="0" i="0" u="none" strike="noStrike" kern="1200" cap="none" spc="0" normalizeH="0" baseline="0" noProof="0">
              <a:ln>
                <a:noFill/>
              </a:ln>
              <a:solidFill>
                <a:prstClr val="white"/>
              </a:solidFill>
              <a:effectLst/>
              <a:uLnTx/>
              <a:uFillTx/>
              <a:latin typeface="DM Sans Medium" pitchFamily="2" charset="77"/>
              <a:ea typeface="+mn-ea"/>
              <a:cs typeface="+mn-cs"/>
            </a:endParaRPr>
          </a:p>
        </p:txBody>
      </p:sp>
      <p:sp>
        <p:nvSpPr>
          <p:cNvPr id="5" name="Rectangle 4">
            <a:extLst>
              <a:ext uri="{FF2B5EF4-FFF2-40B4-BE49-F238E27FC236}">
                <a16:creationId xmlns:a16="http://schemas.microsoft.com/office/drawing/2014/main" id="{3214FB3C-BCB1-AF35-FEA3-0389387C7B01}"/>
              </a:ext>
            </a:extLst>
          </p:cNvPr>
          <p:cNvSpPr/>
          <p:nvPr/>
        </p:nvSpPr>
        <p:spPr>
          <a:xfrm>
            <a:off x="3291018" y="5791848"/>
            <a:ext cx="1395456" cy="89255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C00"/>
                </a:solidFill>
                <a:effectLst/>
                <a:uLnTx/>
                <a:uFillTx/>
                <a:latin typeface="DM Sans"/>
                <a:ea typeface="+mn-ea"/>
                <a:cs typeface="+mn-cs"/>
              </a:rPr>
              <a:t> Dr Kitty Mohan    </a:t>
            </a:r>
            <a:endParaRPr kumimoji="0" lang="en-US" sz="1400" b="1" i="0" u="none" strike="noStrike" kern="1200" cap="none" spc="0" normalizeH="0" baseline="0" noProof="0">
              <a:ln>
                <a:noFill/>
              </a:ln>
              <a:solidFill>
                <a:srgbClr val="FFFC00"/>
              </a:solidFill>
              <a:effectLst/>
              <a:uLnTx/>
              <a:uFillTx/>
              <a:latin typeface="DM Sans"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white"/>
                </a:solidFill>
                <a:effectLst/>
                <a:uLnTx/>
                <a:uFillTx/>
                <a:latin typeface="DM Sans Medium" pitchFamily="2" charset="77"/>
                <a:ea typeface="+mn-ea"/>
                <a:cs typeface="+mn-cs"/>
              </a:rPr>
              <a:t>Vice-President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Medium"/>
                <a:ea typeface="+mn-ea"/>
                <a:cs typeface="+mn-cs"/>
              </a:rPr>
              <a:t>UK</a:t>
            </a:r>
            <a:endParaRPr kumimoji="0" lang="en-US" sz="1200" b="0" i="0" u="none" strike="noStrike" kern="1200" cap="none" spc="0" normalizeH="0" baseline="0" noProof="0">
              <a:ln>
                <a:noFill/>
              </a:ln>
              <a:solidFill>
                <a:prstClr val="white"/>
              </a:solidFill>
              <a:effectLst/>
              <a:uLnTx/>
              <a:uFillTx/>
              <a:latin typeface="DM Sans Medium" pitchFamily="2" charset="77"/>
              <a:ea typeface="+mn-ea"/>
              <a:cs typeface="+mn-cs"/>
            </a:endParaRPr>
          </a:p>
        </p:txBody>
      </p:sp>
      <p:sp>
        <p:nvSpPr>
          <p:cNvPr id="6" name="Rectangle 5">
            <a:extLst>
              <a:ext uri="{FF2B5EF4-FFF2-40B4-BE49-F238E27FC236}">
                <a16:creationId xmlns:a16="http://schemas.microsoft.com/office/drawing/2014/main" id="{72A70F7B-6BE5-69B0-1BEA-6C4ACCF0A683}"/>
              </a:ext>
            </a:extLst>
          </p:cNvPr>
          <p:cNvSpPr/>
          <p:nvPr/>
        </p:nvSpPr>
        <p:spPr>
          <a:xfrm>
            <a:off x="7342867" y="5791848"/>
            <a:ext cx="1366948" cy="89255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C00"/>
                </a:solidFill>
                <a:effectLst/>
                <a:uLnTx/>
                <a:uFillTx/>
                <a:latin typeface="DM Sans"/>
                <a:ea typeface="+mn-ea"/>
                <a:cs typeface="+mn-cs"/>
              </a:rPr>
              <a:t>Dr  Péter Álmos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white"/>
                </a:solidFill>
                <a:effectLst/>
                <a:uLnTx/>
                <a:uFillTx/>
                <a:latin typeface="DM Sans Medium" pitchFamily="2" charset="77"/>
                <a:ea typeface="+mn-ea"/>
                <a:cs typeface="+mn-cs"/>
              </a:rPr>
              <a:t>Vice-President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Medium"/>
                <a:ea typeface="+mn-ea"/>
                <a:cs typeface="+mn-cs"/>
              </a:rPr>
              <a:t>Hungary</a:t>
            </a:r>
            <a:endParaRPr kumimoji="0" lang="en-US" sz="1200" b="0" i="0" u="none" strike="noStrike" kern="1200" cap="none" spc="0" normalizeH="0" baseline="0" noProof="0">
              <a:ln>
                <a:noFill/>
              </a:ln>
              <a:solidFill>
                <a:prstClr val="white"/>
              </a:solidFill>
              <a:effectLst/>
              <a:uLnTx/>
              <a:uFillTx/>
              <a:latin typeface="DM Sans Medium" pitchFamily="2" charset="77"/>
              <a:ea typeface="+mn-ea"/>
              <a:cs typeface="+mn-cs"/>
            </a:endParaRPr>
          </a:p>
        </p:txBody>
      </p:sp>
    </p:spTree>
    <p:extLst>
      <p:ext uri="{BB962C8B-B14F-4D97-AF65-F5344CB8AC3E}">
        <p14:creationId xmlns:p14="http://schemas.microsoft.com/office/powerpoint/2010/main" val="3593376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F4BC29-3900-B549-8C50-C66BFC92AE29}"/>
              </a:ext>
            </a:extLst>
          </p:cNvPr>
          <p:cNvPicPr>
            <a:picLocks noChangeAspect="1"/>
          </p:cNvPicPr>
          <p:nvPr/>
        </p:nvPicPr>
        <p:blipFill>
          <a:blip r:embed="rId3"/>
          <a:stretch>
            <a:fillRect/>
          </a:stretch>
        </p:blipFill>
        <p:spPr>
          <a:xfrm>
            <a:off x="-149902" y="-134912"/>
            <a:ext cx="12375140" cy="7127823"/>
          </a:xfrm>
          <a:prstGeom prst="rect">
            <a:avLst/>
          </a:prstGeom>
        </p:spPr>
      </p:pic>
      <p:sp>
        <p:nvSpPr>
          <p:cNvPr id="3" name="Rectangle 2">
            <a:extLst>
              <a:ext uri="{FF2B5EF4-FFF2-40B4-BE49-F238E27FC236}">
                <a16:creationId xmlns:a16="http://schemas.microsoft.com/office/drawing/2014/main" id="{04836B49-CC7E-4344-BD19-BFB89E3B0CBC}"/>
              </a:ext>
            </a:extLst>
          </p:cNvPr>
          <p:cNvSpPr/>
          <p:nvPr/>
        </p:nvSpPr>
        <p:spPr>
          <a:xfrm>
            <a:off x="401533" y="1712467"/>
            <a:ext cx="10473252" cy="400110"/>
          </a:xfrm>
          <a:prstGeom prst="rect">
            <a:avLst/>
          </a:prstGeom>
        </p:spPr>
        <p:txBody>
          <a:bodyPr wrap="square">
            <a:spAutoFit/>
          </a:bodyPr>
          <a:lstStyle/>
          <a:p>
            <a:pPr>
              <a:spcAft>
                <a:spcPts val="388"/>
              </a:spcAft>
              <a:defRPr/>
            </a:pPr>
            <a:r>
              <a:rPr lang="en-GB" altLang="en-US" sz="2000">
                <a:solidFill>
                  <a:srgbClr val="0026CA"/>
                </a:solidFill>
                <a:latin typeface="DM Sans Medium" pitchFamily="2" charset="77"/>
                <a:cs typeface="Arial" panose="020B0604020202020204" pitchFamily="34" charset="0"/>
              </a:rPr>
              <a:t>Policy clusters	</a:t>
            </a:r>
            <a:r>
              <a:rPr lang="en-GB" altLang="en-US" sz="2000">
                <a:latin typeface="DM Sans Medium" pitchFamily="2" charset="77"/>
                <a:cs typeface="Arial" panose="020B0604020202020204" pitchFamily="34" charset="0"/>
              </a:rPr>
              <a:t>				</a:t>
            </a:r>
            <a:r>
              <a:rPr lang="en-GB" altLang="en-US" sz="2000">
                <a:solidFill>
                  <a:srgbClr val="0026CA"/>
                </a:solidFill>
                <a:latin typeface="DM Sans Medium" pitchFamily="2" charset="77"/>
                <a:cs typeface="Arial" panose="020B0604020202020204" pitchFamily="34" charset="0"/>
              </a:rPr>
              <a:t>      </a:t>
            </a:r>
            <a:r>
              <a:rPr lang="en-BE" altLang="en-US" sz="2000">
                <a:solidFill>
                  <a:srgbClr val="0026CA"/>
                </a:solidFill>
                <a:latin typeface="DM Sans Medium" pitchFamily="2" charset="77"/>
                <a:cs typeface="Arial" panose="020B0604020202020204" pitchFamily="34" charset="0"/>
              </a:rPr>
              <a:t>    </a:t>
            </a:r>
            <a:r>
              <a:rPr lang="en-GB" altLang="en-US" sz="2000">
                <a:solidFill>
                  <a:srgbClr val="0026CA"/>
                </a:solidFill>
                <a:latin typeface="DM Sans Medium" pitchFamily="2" charset="77"/>
                <a:cs typeface="Arial" panose="020B0604020202020204" pitchFamily="34" charset="0"/>
              </a:rPr>
              <a:t> Priorities include</a:t>
            </a:r>
          </a:p>
        </p:txBody>
      </p:sp>
      <p:sp>
        <p:nvSpPr>
          <p:cNvPr id="21" name="Title 8">
            <a:extLst>
              <a:ext uri="{FF2B5EF4-FFF2-40B4-BE49-F238E27FC236}">
                <a16:creationId xmlns:a16="http://schemas.microsoft.com/office/drawing/2014/main" id="{20E53406-C56B-A94B-81DC-470F86CE52D4}"/>
              </a:ext>
            </a:extLst>
          </p:cNvPr>
          <p:cNvSpPr txBox="1">
            <a:spLocks/>
          </p:cNvSpPr>
          <p:nvPr/>
        </p:nvSpPr>
        <p:spPr>
          <a:xfrm>
            <a:off x="2896541" y="295587"/>
            <a:ext cx="8523802" cy="755651"/>
          </a:xfrm>
          <a:prstGeom prst="rect">
            <a:avLst/>
          </a:prstGeom>
        </p:spPr>
        <p:txBody>
          <a:bodyPr anchor="ctr"/>
          <a:lstStyle>
            <a:lvl1pPr algn="ctr" defTabSz="914400" rtl="0" eaLnBrk="1" latinLnBrk="0" hangingPunct="1">
              <a:lnSpc>
                <a:spcPct val="90000"/>
              </a:lnSpc>
              <a:spcBef>
                <a:spcPct val="0"/>
              </a:spcBef>
              <a:buNone/>
              <a:defRPr sz="5000" b="1" i="0" kern="1200">
                <a:solidFill>
                  <a:schemeClr val="bg1"/>
                </a:solidFill>
                <a:latin typeface="Grifo M" panose="02050603090505060204" pitchFamily="18" charset="77"/>
                <a:ea typeface="+mj-ea"/>
                <a:cs typeface="+mj-cs"/>
              </a:defRPr>
            </a:lvl1pPr>
          </a:lstStyle>
          <a:p>
            <a:pPr algn="l"/>
            <a:r>
              <a:rPr lang="en-GB" sz="3500">
                <a:solidFill>
                  <a:srgbClr val="0026CA"/>
                </a:solidFill>
              </a:rPr>
              <a:t>Policy and Priorities 2025-2027</a:t>
            </a:r>
            <a:endParaRPr lang="en-DE" sz="3500">
              <a:solidFill>
                <a:srgbClr val="0026CA"/>
              </a:solidFill>
            </a:endParaRPr>
          </a:p>
        </p:txBody>
      </p:sp>
      <p:sp>
        <p:nvSpPr>
          <p:cNvPr id="4" name="TextBox 3">
            <a:extLst>
              <a:ext uri="{FF2B5EF4-FFF2-40B4-BE49-F238E27FC236}">
                <a16:creationId xmlns:a16="http://schemas.microsoft.com/office/drawing/2014/main" id="{DD5D084C-B435-5332-0AFA-B6679D0287A6}"/>
              </a:ext>
            </a:extLst>
          </p:cNvPr>
          <p:cNvSpPr txBox="1"/>
          <p:nvPr/>
        </p:nvSpPr>
        <p:spPr>
          <a:xfrm>
            <a:off x="346968" y="3543708"/>
            <a:ext cx="5054321" cy="400110"/>
          </a:xfrm>
          <a:prstGeom prst="rect">
            <a:avLst/>
          </a:prstGeom>
          <a:noFill/>
          <a:ln w="19050">
            <a:solidFill>
              <a:srgbClr val="0026CA"/>
            </a:solidFill>
          </a:ln>
        </p:spPr>
        <p:txBody>
          <a:bodyPr wrap="square" rtlCol="0">
            <a:spAutoFit/>
          </a:bodyPr>
          <a:lstStyle/>
          <a:p>
            <a:pPr algn="ctr">
              <a:lnSpc>
                <a:spcPct val="100000"/>
              </a:lnSpc>
            </a:pPr>
            <a:r>
              <a:rPr lang="en-GB" sz="2000">
                <a:latin typeface="DM Sans Medium" pitchFamily="2" charset="77"/>
                <a:cs typeface="Arial" panose="020B0604020202020204" pitchFamily="34" charset="0"/>
              </a:rPr>
              <a:t>Pharmaceuticals &amp; Healthcare Products</a:t>
            </a:r>
          </a:p>
        </p:txBody>
      </p:sp>
      <p:sp>
        <p:nvSpPr>
          <p:cNvPr id="6" name="TextBox 5">
            <a:extLst>
              <a:ext uri="{FF2B5EF4-FFF2-40B4-BE49-F238E27FC236}">
                <a16:creationId xmlns:a16="http://schemas.microsoft.com/office/drawing/2014/main" id="{DC568326-2506-B0FD-7318-27E359E63A91}"/>
              </a:ext>
            </a:extLst>
          </p:cNvPr>
          <p:cNvSpPr txBox="1"/>
          <p:nvPr/>
        </p:nvSpPr>
        <p:spPr>
          <a:xfrm>
            <a:off x="436702" y="2540599"/>
            <a:ext cx="5054321" cy="400110"/>
          </a:xfrm>
          <a:prstGeom prst="rect">
            <a:avLst/>
          </a:prstGeom>
          <a:noFill/>
          <a:ln w="19050">
            <a:solidFill>
              <a:srgbClr val="0026CA"/>
            </a:solidFill>
          </a:ln>
        </p:spPr>
        <p:txBody>
          <a:bodyPr wrap="square" rtlCol="0">
            <a:spAutoFit/>
          </a:bodyPr>
          <a:lstStyle/>
          <a:p>
            <a:pPr algn="ctr">
              <a:lnSpc>
                <a:spcPct val="100000"/>
              </a:lnSpc>
            </a:pPr>
            <a:r>
              <a:rPr lang="en-GB" sz="2000">
                <a:latin typeface="DM Sans Medium" pitchFamily="2" charset="77"/>
                <a:cs typeface="Arial" panose="020B0604020202020204" pitchFamily="34" charset="0"/>
              </a:rPr>
              <a:t>Digital Health</a:t>
            </a:r>
          </a:p>
        </p:txBody>
      </p:sp>
      <p:sp>
        <p:nvSpPr>
          <p:cNvPr id="7" name="TextBox 6">
            <a:extLst>
              <a:ext uri="{FF2B5EF4-FFF2-40B4-BE49-F238E27FC236}">
                <a16:creationId xmlns:a16="http://schemas.microsoft.com/office/drawing/2014/main" id="{CE96195D-7AD5-4AD5-82FE-62A74FC6AC21}"/>
              </a:ext>
            </a:extLst>
          </p:cNvPr>
          <p:cNvSpPr txBox="1"/>
          <p:nvPr/>
        </p:nvSpPr>
        <p:spPr>
          <a:xfrm>
            <a:off x="338671" y="5730271"/>
            <a:ext cx="5054321" cy="400110"/>
          </a:xfrm>
          <a:prstGeom prst="rect">
            <a:avLst/>
          </a:prstGeom>
          <a:noFill/>
          <a:ln w="19050">
            <a:solidFill>
              <a:srgbClr val="0026CA"/>
            </a:solidFill>
          </a:ln>
        </p:spPr>
        <p:txBody>
          <a:bodyPr wrap="square" lIns="91440" tIns="45720" rIns="91440" bIns="45720" rtlCol="0" anchor="t">
            <a:spAutoFit/>
          </a:bodyPr>
          <a:lstStyle/>
          <a:p>
            <a:pPr algn="ctr">
              <a:lnSpc>
                <a:spcPct val="100000"/>
              </a:lnSpc>
            </a:pPr>
            <a:r>
              <a:rPr lang="en-GB" sz="2000">
                <a:latin typeface="DM Sans Medium"/>
                <a:cs typeface="Arial"/>
              </a:rPr>
              <a:t>Professional Practice &amp; Patients’ Rights</a:t>
            </a:r>
            <a:endParaRPr lang="en-GB" sz="2000">
              <a:latin typeface="DM Sans Medium" pitchFamily="2" charset="77"/>
              <a:cs typeface="Arial" panose="020B0604020202020204" pitchFamily="34" charset="0"/>
            </a:endParaRPr>
          </a:p>
        </p:txBody>
      </p:sp>
      <p:sp>
        <p:nvSpPr>
          <p:cNvPr id="8" name="TextBox 7">
            <a:extLst>
              <a:ext uri="{FF2B5EF4-FFF2-40B4-BE49-F238E27FC236}">
                <a16:creationId xmlns:a16="http://schemas.microsoft.com/office/drawing/2014/main" id="{D9F64258-4F4B-4297-32E2-9783E8D14FFD}"/>
              </a:ext>
            </a:extLst>
          </p:cNvPr>
          <p:cNvSpPr txBox="1"/>
          <p:nvPr/>
        </p:nvSpPr>
        <p:spPr>
          <a:xfrm>
            <a:off x="401533" y="4711099"/>
            <a:ext cx="5054321" cy="400110"/>
          </a:xfrm>
          <a:prstGeom prst="rect">
            <a:avLst/>
          </a:prstGeom>
          <a:noFill/>
          <a:ln w="19050">
            <a:solidFill>
              <a:srgbClr val="0026CA"/>
            </a:solidFill>
          </a:ln>
        </p:spPr>
        <p:txBody>
          <a:bodyPr wrap="square" rtlCol="0">
            <a:spAutoFit/>
          </a:bodyPr>
          <a:lstStyle/>
          <a:p>
            <a:pPr algn="ctr">
              <a:lnSpc>
                <a:spcPct val="100000"/>
              </a:lnSpc>
            </a:pPr>
            <a:r>
              <a:rPr lang="en-GB" sz="2000">
                <a:latin typeface="DM Sans Medium" pitchFamily="2" charset="77"/>
                <a:cs typeface="Arial" panose="020B0604020202020204" pitchFamily="34" charset="0"/>
              </a:rPr>
              <a:t>Public Health</a:t>
            </a:r>
          </a:p>
        </p:txBody>
      </p:sp>
      <p:sp>
        <p:nvSpPr>
          <p:cNvPr id="12" name="TextBox 11">
            <a:extLst>
              <a:ext uri="{FF2B5EF4-FFF2-40B4-BE49-F238E27FC236}">
                <a16:creationId xmlns:a16="http://schemas.microsoft.com/office/drawing/2014/main" id="{F0979D69-BFE2-3C30-3ADF-A2D906D9A1F6}"/>
              </a:ext>
            </a:extLst>
          </p:cNvPr>
          <p:cNvSpPr txBox="1"/>
          <p:nvPr/>
        </p:nvSpPr>
        <p:spPr>
          <a:xfrm>
            <a:off x="6604449" y="3497148"/>
            <a:ext cx="5054321" cy="707886"/>
          </a:xfrm>
          <a:prstGeom prst="rect">
            <a:avLst/>
          </a:prstGeom>
          <a:noFill/>
          <a:ln w="19050">
            <a:solidFill>
              <a:srgbClr val="0026CA"/>
            </a:solidFill>
          </a:ln>
        </p:spPr>
        <p:txBody>
          <a:bodyPr wrap="square" rtlCol="0">
            <a:spAutoFit/>
          </a:bodyPr>
          <a:lstStyle/>
          <a:p>
            <a:pPr algn="ctr">
              <a:lnSpc>
                <a:spcPct val="100000"/>
              </a:lnSpc>
            </a:pPr>
            <a:r>
              <a:rPr lang="en-GB" sz="2000">
                <a:latin typeface="DM Sans Medium" pitchFamily="2" charset="77"/>
                <a:cs typeface="Arial" panose="020B0604020202020204" pitchFamily="34" charset="0"/>
              </a:rPr>
              <a:t>Access &amp; Shortages, Falsified Medicines, Medical Devices, Antibiotics, Legislation</a:t>
            </a:r>
          </a:p>
        </p:txBody>
      </p:sp>
      <p:sp>
        <p:nvSpPr>
          <p:cNvPr id="13" name="TextBox 12">
            <a:extLst>
              <a:ext uri="{FF2B5EF4-FFF2-40B4-BE49-F238E27FC236}">
                <a16:creationId xmlns:a16="http://schemas.microsoft.com/office/drawing/2014/main" id="{C65D2BDE-8A7B-762F-D90D-8CBAE0566C61}"/>
              </a:ext>
            </a:extLst>
          </p:cNvPr>
          <p:cNvSpPr txBox="1"/>
          <p:nvPr/>
        </p:nvSpPr>
        <p:spPr>
          <a:xfrm>
            <a:off x="6633594" y="2380119"/>
            <a:ext cx="5054321" cy="707886"/>
          </a:xfrm>
          <a:prstGeom prst="rect">
            <a:avLst/>
          </a:prstGeom>
          <a:noFill/>
          <a:ln w="19050">
            <a:solidFill>
              <a:srgbClr val="0026CA"/>
            </a:solidFill>
          </a:ln>
        </p:spPr>
        <p:txBody>
          <a:bodyPr wrap="square" rtlCol="0">
            <a:spAutoFit/>
          </a:bodyPr>
          <a:lstStyle/>
          <a:p>
            <a:pPr algn="ctr">
              <a:lnSpc>
                <a:spcPct val="100000"/>
              </a:lnSpc>
            </a:pPr>
            <a:r>
              <a:rPr lang="en-GB" sz="2000">
                <a:latin typeface="DM Sans Medium" pitchFamily="2" charset="77"/>
                <a:cs typeface="Arial" panose="020B0604020202020204" pitchFamily="34" charset="0"/>
              </a:rPr>
              <a:t>AI, EU Health Data Space, eHealth, Digital Skills, Cybersecurity, Data Protection</a:t>
            </a:r>
          </a:p>
        </p:txBody>
      </p:sp>
      <p:sp>
        <p:nvSpPr>
          <p:cNvPr id="14" name="TextBox 13">
            <a:extLst>
              <a:ext uri="{FF2B5EF4-FFF2-40B4-BE49-F238E27FC236}">
                <a16:creationId xmlns:a16="http://schemas.microsoft.com/office/drawing/2014/main" id="{8DB73A3B-5FFA-09A5-BBCA-5CA17E462E22}"/>
              </a:ext>
            </a:extLst>
          </p:cNvPr>
          <p:cNvSpPr txBox="1"/>
          <p:nvPr/>
        </p:nvSpPr>
        <p:spPr>
          <a:xfrm>
            <a:off x="6633594" y="5576383"/>
            <a:ext cx="5054321" cy="1015663"/>
          </a:xfrm>
          <a:prstGeom prst="rect">
            <a:avLst/>
          </a:prstGeom>
          <a:noFill/>
          <a:ln w="19050">
            <a:solidFill>
              <a:srgbClr val="0026CA"/>
            </a:solidFill>
          </a:ln>
        </p:spPr>
        <p:txBody>
          <a:bodyPr wrap="square" rtlCol="0">
            <a:spAutoFit/>
          </a:bodyPr>
          <a:lstStyle/>
          <a:p>
            <a:pPr algn="ctr">
              <a:lnSpc>
                <a:spcPct val="100000"/>
              </a:lnSpc>
            </a:pPr>
            <a:r>
              <a:rPr lang="en-GB" sz="2000">
                <a:latin typeface="DM Sans Medium" pitchFamily="2" charset="77"/>
                <a:cs typeface="Arial" panose="020B0604020202020204" pitchFamily="34" charset="0"/>
              </a:rPr>
              <a:t>Health workforce, Independence, Professional Qualifications, Health Systems</a:t>
            </a:r>
          </a:p>
        </p:txBody>
      </p:sp>
      <p:sp>
        <p:nvSpPr>
          <p:cNvPr id="15" name="TextBox 14">
            <a:extLst>
              <a:ext uri="{FF2B5EF4-FFF2-40B4-BE49-F238E27FC236}">
                <a16:creationId xmlns:a16="http://schemas.microsoft.com/office/drawing/2014/main" id="{7BCC86C4-670D-3AA8-B543-D1BE3098346B}"/>
              </a:ext>
            </a:extLst>
          </p:cNvPr>
          <p:cNvSpPr txBox="1"/>
          <p:nvPr/>
        </p:nvSpPr>
        <p:spPr>
          <a:xfrm>
            <a:off x="6633594" y="4376608"/>
            <a:ext cx="5054321" cy="1015663"/>
          </a:xfrm>
          <a:prstGeom prst="rect">
            <a:avLst/>
          </a:prstGeom>
          <a:noFill/>
          <a:ln w="19050">
            <a:solidFill>
              <a:srgbClr val="0026CA"/>
            </a:solidFill>
          </a:ln>
        </p:spPr>
        <p:txBody>
          <a:bodyPr wrap="square" rtlCol="0">
            <a:spAutoFit/>
          </a:bodyPr>
          <a:lstStyle/>
          <a:p>
            <a:pPr algn="ctr">
              <a:lnSpc>
                <a:spcPct val="100000"/>
              </a:lnSpc>
            </a:pPr>
            <a:r>
              <a:rPr lang="en-GB" sz="2000">
                <a:latin typeface="DM Sans Medium" pitchFamily="2" charset="77"/>
                <a:cs typeface="Arial" panose="020B0604020202020204" pitchFamily="34" charset="0"/>
              </a:rPr>
              <a:t>Environmental Health, Vaccination, Alcohol &amp; Tobacco Control, Food Systems, Mental Health, Gambling</a:t>
            </a:r>
          </a:p>
        </p:txBody>
      </p:sp>
      <p:cxnSp>
        <p:nvCxnSpPr>
          <p:cNvPr id="17" name="Straight Arrow Connector 16">
            <a:extLst>
              <a:ext uri="{FF2B5EF4-FFF2-40B4-BE49-F238E27FC236}">
                <a16:creationId xmlns:a16="http://schemas.microsoft.com/office/drawing/2014/main" id="{FEAE2D44-46C8-D6E8-87C1-3BE177636873}"/>
              </a:ext>
            </a:extLst>
          </p:cNvPr>
          <p:cNvCxnSpPr>
            <a:cxnSpLocks/>
          </p:cNvCxnSpPr>
          <p:nvPr/>
        </p:nvCxnSpPr>
        <p:spPr>
          <a:xfrm flipV="1">
            <a:off x="5591503" y="2734062"/>
            <a:ext cx="909777" cy="659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664EA14-E2E6-0FF6-83F5-43E1CC8869C4}"/>
              </a:ext>
            </a:extLst>
          </p:cNvPr>
          <p:cNvCxnSpPr>
            <a:cxnSpLocks/>
          </p:cNvCxnSpPr>
          <p:nvPr/>
        </p:nvCxnSpPr>
        <p:spPr>
          <a:xfrm flipV="1">
            <a:off x="5581213" y="3802659"/>
            <a:ext cx="909777" cy="659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B4F92FE-B428-6004-02A3-8A49DC182AEF}"/>
              </a:ext>
            </a:extLst>
          </p:cNvPr>
          <p:cNvCxnSpPr>
            <a:cxnSpLocks/>
          </p:cNvCxnSpPr>
          <p:nvPr/>
        </p:nvCxnSpPr>
        <p:spPr>
          <a:xfrm flipV="1">
            <a:off x="5591502" y="4884440"/>
            <a:ext cx="909777" cy="659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5D3880E-50B2-2070-1B8A-B6236A1D7607}"/>
              </a:ext>
            </a:extLst>
          </p:cNvPr>
          <p:cNvCxnSpPr>
            <a:cxnSpLocks/>
          </p:cNvCxnSpPr>
          <p:nvPr/>
        </p:nvCxnSpPr>
        <p:spPr>
          <a:xfrm flipV="1">
            <a:off x="5558406" y="5964625"/>
            <a:ext cx="909777" cy="659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3221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EB8E021-1223-0943-B509-ADED069FF1CA}"/>
              </a:ext>
            </a:extLst>
          </p:cNvPr>
          <p:cNvPicPr>
            <a:picLocks noChangeAspect="1"/>
          </p:cNvPicPr>
          <p:nvPr/>
        </p:nvPicPr>
        <p:blipFill>
          <a:blip r:embed="rId3"/>
          <a:stretch>
            <a:fillRect/>
          </a:stretch>
        </p:blipFill>
        <p:spPr>
          <a:xfrm>
            <a:off x="-16619" y="-9348"/>
            <a:ext cx="12225238" cy="6876696"/>
          </a:xfrm>
          <a:prstGeom prst="rect">
            <a:avLst/>
          </a:prstGeom>
        </p:spPr>
      </p:pic>
      <p:sp>
        <p:nvSpPr>
          <p:cNvPr id="11" name="officeArt object" descr="Headline lorem ipsum consectetur elitsed adipiscing eiusmod tempor incididunt">
            <a:extLst>
              <a:ext uri="{FF2B5EF4-FFF2-40B4-BE49-F238E27FC236}">
                <a16:creationId xmlns:a16="http://schemas.microsoft.com/office/drawing/2014/main" id="{FD739E7B-751E-A540-9481-E743AD09D685}"/>
              </a:ext>
            </a:extLst>
          </p:cNvPr>
          <p:cNvSpPr txBox="1"/>
          <p:nvPr/>
        </p:nvSpPr>
        <p:spPr>
          <a:xfrm>
            <a:off x="520272" y="1161834"/>
            <a:ext cx="5868590" cy="4534332"/>
          </a:xfrm>
          <a:prstGeom prst="rect">
            <a:avLst/>
          </a:prstGeom>
          <a:noFill/>
          <a:ln w="12700" cap="flat">
            <a:noFill/>
            <a:miter lim="400000"/>
          </a:ln>
          <a:effectLst/>
        </p:spPr>
        <p:txBody>
          <a:bodyPr wrap="square" lIns="0" tIns="0" rIns="0" bIns="0" numCol="1" anchor="t">
            <a:noAutofit/>
          </a:bodyPr>
          <a:lstStyle/>
          <a:p>
            <a:r>
              <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rPr>
              <a:t>Professional Practice</a:t>
            </a:r>
            <a:r>
              <a:rPr lang="en-BE"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rPr>
              <a:t> &amp; Patients’ Rights</a:t>
            </a:r>
            <a:endPar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endParaRPr>
          </a:p>
          <a:p>
            <a:endPar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endParaRPr>
          </a:p>
          <a:p>
            <a:endPar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endParaRPr>
          </a:p>
        </p:txBody>
      </p:sp>
      <p:sp>
        <p:nvSpPr>
          <p:cNvPr id="14" name="officeArt object" descr="MAGAZINE #00 MOnTH 2022">
            <a:extLst>
              <a:ext uri="{FF2B5EF4-FFF2-40B4-BE49-F238E27FC236}">
                <a16:creationId xmlns:a16="http://schemas.microsoft.com/office/drawing/2014/main" id="{D5C0F27D-DA7C-4A4D-87C9-2FFA0D579F8F}"/>
              </a:ext>
            </a:extLst>
          </p:cNvPr>
          <p:cNvSpPr txBox="1"/>
          <p:nvPr/>
        </p:nvSpPr>
        <p:spPr>
          <a:xfrm>
            <a:off x="520272" y="574343"/>
            <a:ext cx="3700906" cy="796245"/>
          </a:xfrm>
          <a:prstGeom prst="rect">
            <a:avLst/>
          </a:prstGeom>
          <a:noFill/>
          <a:ln w="12700" cap="flat">
            <a:noFill/>
            <a:miter lim="400000"/>
          </a:ln>
          <a:effectLst/>
        </p:spPr>
        <p:txBody>
          <a:bodyPr wrap="square" lIns="0" tIns="0" rIns="0" bIns="0" numCol="1" anchor="ctr">
            <a:noAutofit/>
          </a:bodyPr>
          <a:lstStyle/>
          <a:p>
            <a:r>
              <a:rPr lang="en-US" sz="2400">
                <a:solidFill>
                  <a:srgbClr val="979DAC"/>
                </a:solidFill>
                <a:latin typeface="Big Shoulders Text Bold" pitchFamily="2" charset="77"/>
                <a:ea typeface="Arial Unicode MS" panose="020B0604020202020204" pitchFamily="34" charset="-128"/>
                <a:cs typeface="Times New Roman" panose="02020603050405020304" pitchFamily="18" charset="0"/>
              </a:rPr>
              <a:t>POLICY AGENDA</a:t>
            </a:r>
          </a:p>
        </p:txBody>
      </p:sp>
      <p:sp>
        <p:nvSpPr>
          <p:cNvPr id="6" name="Rectangle 5">
            <a:extLst>
              <a:ext uri="{FF2B5EF4-FFF2-40B4-BE49-F238E27FC236}">
                <a16:creationId xmlns:a16="http://schemas.microsoft.com/office/drawing/2014/main" id="{D7376C38-D3FC-4D07-8C15-EC03B4280A10}"/>
              </a:ext>
            </a:extLst>
          </p:cNvPr>
          <p:cNvSpPr/>
          <p:nvPr/>
        </p:nvSpPr>
        <p:spPr>
          <a:xfrm>
            <a:off x="178515" y="2541770"/>
            <a:ext cx="6867582" cy="3393237"/>
          </a:xfrm>
          <a:prstGeom prst="rect">
            <a:avLst/>
          </a:prstGeom>
        </p:spPr>
        <p:txBody>
          <a:bodyPr wrap="square" lIns="91440" tIns="45720" rIns="91440" bIns="45720" anchor="t">
            <a:spAutoFit/>
          </a:bodyPr>
          <a:lstStyle/>
          <a:p>
            <a:pPr marL="342900" indent="-342900">
              <a:spcAft>
                <a:spcPts val="310"/>
              </a:spcAft>
              <a:buFont typeface="Arial" panose="020B0604020202020204" pitchFamily="34" charset="0"/>
              <a:buChar char="•"/>
              <a:defRPr/>
            </a:pPr>
            <a:r>
              <a:rPr lang="en-US" altLang="en-US" sz="1600" dirty="0">
                <a:latin typeface="DM Sans Medium"/>
                <a:cs typeface="Arial"/>
              </a:rPr>
              <a:t>Lobbying on European Parliament report on health workforce</a:t>
            </a:r>
          </a:p>
          <a:p>
            <a:pPr>
              <a:spcAft>
                <a:spcPts val="310"/>
              </a:spcAft>
              <a:defRPr/>
            </a:pPr>
            <a:endParaRPr lang="en-US" altLang="en-US" sz="1600" dirty="0">
              <a:latin typeface="DM Sans Medium"/>
              <a:cs typeface="Arial"/>
            </a:endParaRPr>
          </a:p>
          <a:p>
            <a:pPr marL="342900" indent="-342900">
              <a:spcAft>
                <a:spcPts val="310"/>
              </a:spcAft>
              <a:buFont typeface="Arial" panose="020B0604020202020204" pitchFamily="34" charset="0"/>
              <a:buChar char="•"/>
              <a:defRPr/>
            </a:pPr>
            <a:r>
              <a:rPr lang="en-US" altLang="en-US" sz="1600" dirty="0">
                <a:latin typeface="DM Sans Medium"/>
                <a:cs typeface="Arial"/>
              </a:rPr>
              <a:t>Development of policy on optimization of healthcare </a:t>
            </a:r>
          </a:p>
          <a:p>
            <a:pPr>
              <a:spcAft>
                <a:spcPts val="310"/>
              </a:spcAft>
              <a:defRPr/>
            </a:pPr>
            <a:endParaRPr lang="en-US" altLang="en-US" sz="1600" dirty="0">
              <a:latin typeface="DM Sans Medium"/>
              <a:cs typeface="Arial"/>
            </a:endParaRPr>
          </a:p>
          <a:p>
            <a:pPr marL="342900" indent="-342900">
              <a:spcAft>
                <a:spcPts val="310"/>
              </a:spcAft>
              <a:buFont typeface="Arial" panose="020B0604020202020204" pitchFamily="34" charset="0"/>
              <a:buChar char="•"/>
              <a:defRPr/>
            </a:pPr>
            <a:r>
              <a:rPr lang="en-US" altLang="en-US" sz="1600" dirty="0">
                <a:latin typeface="DM Sans Medium"/>
                <a:cs typeface="Arial"/>
              </a:rPr>
              <a:t>Upcoming presentation of results on members' survey on safe staffing</a:t>
            </a:r>
          </a:p>
          <a:p>
            <a:pPr>
              <a:spcAft>
                <a:spcPts val="310"/>
              </a:spcAft>
              <a:defRPr/>
            </a:pPr>
            <a:endParaRPr lang="en-US" altLang="en-US" sz="1600" dirty="0">
              <a:latin typeface="DM Sans Medium"/>
              <a:cs typeface="Arial"/>
            </a:endParaRPr>
          </a:p>
          <a:p>
            <a:pPr marL="342900" indent="-342900">
              <a:spcAft>
                <a:spcPts val="310"/>
              </a:spcAft>
              <a:buFont typeface="Arial" panose="020B0604020202020204" pitchFamily="34" charset="0"/>
              <a:buChar char="•"/>
              <a:defRPr/>
            </a:pPr>
            <a:r>
              <a:rPr lang="en-US" altLang="en-US" sz="1600" dirty="0">
                <a:latin typeface="DM Sans Medium" pitchFamily="2" charset="77"/>
                <a:cs typeface="Arial" panose="020B0604020202020204" pitchFamily="34" charset="0"/>
              </a:rPr>
              <a:t>Support to dissemination of results of WHO-Europe survey on doctors’ mental health and well-being</a:t>
            </a:r>
            <a:endParaRPr lang="en-BE" altLang="en-US" sz="1600" dirty="0">
              <a:latin typeface="DM Sans Medium" pitchFamily="2" charset="77"/>
              <a:ea typeface="Calibri"/>
              <a:cs typeface="Arial" panose="020B0604020202020204" pitchFamily="34" charset="0"/>
            </a:endParaRPr>
          </a:p>
          <a:p>
            <a:pPr marL="800100" lvl="1" indent="-342900">
              <a:spcAft>
                <a:spcPts val="310"/>
              </a:spcAft>
              <a:buFont typeface="Arial" panose="020B0604020202020204" pitchFamily="34" charset="0"/>
              <a:buChar char="•"/>
              <a:defRPr/>
            </a:pPr>
            <a:endParaRPr lang="en-US" altLang="en-US" sz="1600" dirty="0">
              <a:latin typeface="DM Sans Medium" pitchFamily="2" charset="77"/>
              <a:cs typeface="Arial" panose="020B0604020202020204" pitchFamily="34" charset="0"/>
            </a:endParaRPr>
          </a:p>
          <a:p>
            <a:pPr marL="342900" indent="-342900">
              <a:spcAft>
                <a:spcPts val="310"/>
              </a:spcAft>
              <a:buFont typeface="Arial" panose="020B0604020202020204" pitchFamily="34" charset="0"/>
              <a:buChar char="•"/>
              <a:defRPr/>
            </a:pPr>
            <a:endParaRPr lang="en-GB" altLang="en-US" sz="1600" dirty="0">
              <a:latin typeface="DM Sans Medium" pitchFamily="2" charset="77"/>
              <a:ea typeface="Calibri"/>
              <a:cs typeface="Arial" panose="020B0604020202020204" pitchFamily="34" charset="0"/>
            </a:endParaRPr>
          </a:p>
          <a:p>
            <a:pPr>
              <a:spcAft>
                <a:spcPts val="388"/>
              </a:spcAft>
              <a:defRPr/>
            </a:pPr>
            <a:endParaRPr lang="en-GB" altLang="en-US" sz="1600" dirty="0">
              <a:latin typeface="DM Sans Medium" pitchFamily="2" charset="77"/>
              <a:ea typeface="Calibri"/>
              <a:cs typeface="Arial" panose="020B0604020202020204" pitchFamily="34" charset="0"/>
            </a:endParaRPr>
          </a:p>
        </p:txBody>
      </p:sp>
      <p:pic>
        <p:nvPicPr>
          <p:cNvPr id="2" name="Picture 1">
            <a:extLst>
              <a:ext uri="{FF2B5EF4-FFF2-40B4-BE49-F238E27FC236}">
                <a16:creationId xmlns:a16="http://schemas.microsoft.com/office/drawing/2014/main" id="{7EDF8C97-4524-F81D-2EC2-B3A9B1765E8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06760" y="288841"/>
            <a:ext cx="3817249" cy="3523614"/>
          </a:xfrm>
          <a:prstGeom prst="rect">
            <a:avLst/>
          </a:prstGeom>
          <a:effectLst>
            <a:outerShdw blurRad="345768" dist="299868" dir="8520000" algn="tl" rotWithShape="0">
              <a:schemeClr val="tx1">
                <a:lumMod val="95000"/>
                <a:lumOff val="5000"/>
                <a:alpha val="40000"/>
              </a:schemeClr>
            </a:outerShdw>
          </a:effectLst>
        </p:spPr>
      </p:pic>
      <p:pic>
        <p:nvPicPr>
          <p:cNvPr id="2050" name="Picture 2" descr="Image">
            <a:extLst>
              <a:ext uri="{FF2B5EF4-FFF2-40B4-BE49-F238E27FC236}">
                <a16:creationId xmlns:a16="http://schemas.microsoft.com/office/drawing/2014/main" id="{98FF26CC-99E8-682B-E3CE-2A16491B9E7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855046" y="4110644"/>
            <a:ext cx="4120675" cy="2317880"/>
          </a:xfrm>
          <a:prstGeom prst="rect">
            <a:avLst/>
          </a:prstGeom>
          <a:effectLst>
            <a:outerShdw blurRad="345768" dist="299868" dir="8520000" algn="tl" rotWithShape="0">
              <a:schemeClr val="tx1">
                <a:lumMod val="95000"/>
                <a:lumOff val="5000"/>
                <a:alpha val="4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983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EB8E021-1223-0943-B509-ADED069FF1CA}"/>
              </a:ext>
            </a:extLst>
          </p:cNvPr>
          <p:cNvPicPr>
            <a:picLocks noChangeAspect="1"/>
          </p:cNvPicPr>
          <p:nvPr/>
        </p:nvPicPr>
        <p:blipFill>
          <a:blip r:embed="rId3"/>
          <a:stretch>
            <a:fillRect/>
          </a:stretch>
        </p:blipFill>
        <p:spPr>
          <a:xfrm>
            <a:off x="493" y="-18974"/>
            <a:ext cx="12225238" cy="6876696"/>
          </a:xfrm>
          <a:prstGeom prst="rect">
            <a:avLst/>
          </a:prstGeom>
        </p:spPr>
      </p:pic>
      <p:sp>
        <p:nvSpPr>
          <p:cNvPr id="11" name="officeArt object" descr="Headline lorem ipsum consectetur elitsed adipiscing eiusmod tempor incididunt">
            <a:extLst>
              <a:ext uri="{FF2B5EF4-FFF2-40B4-BE49-F238E27FC236}">
                <a16:creationId xmlns:a16="http://schemas.microsoft.com/office/drawing/2014/main" id="{FD739E7B-751E-A540-9481-E743AD09D685}"/>
              </a:ext>
            </a:extLst>
          </p:cNvPr>
          <p:cNvSpPr txBox="1"/>
          <p:nvPr/>
        </p:nvSpPr>
        <p:spPr>
          <a:xfrm>
            <a:off x="544077" y="556308"/>
            <a:ext cx="7819589" cy="604191"/>
          </a:xfrm>
          <a:prstGeom prst="rect">
            <a:avLst/>
          </a:prstGeom>
          <a:noFill/>
          <a:ln w="12700" cap="flat">
            <a:noFill/>
            <a:miter lim="400000"/>
          </a:ln>
          <a:effectLst/>
        </p:spPr>
        <p:txBody>
          <a:bodyPr wrap="square" lIns="0" tIns="0" rIns="0" bIns="0" numCol="1" anchor="t">
            <a:noAutofit/>
          </a:bodyPr>
          <a:lstStyle/>
          <a:p>
            <a:r>
              <a:rPr lang="en-US" sz="4000" dirty="0">
                <a:solidFill>
                  <a:srgbClr val="0026CA"/>
                </a:solidFill>
                <a:latin typeface="Grifo M Bold"/>
                <a:ea typeface="Arial Unicode MS"/>
                <a:cs typeface="Arial Unicode MS"/>
              </a:rPr>
              <a:t>Conference in the European Parliament: Solutions for the European Health Workforce Crisis</a:t>
            </a:r>
            <a:endParaRPr lang="en-US" dirty="0"/>
          </a:p>
        </p:txBody>
      </p:sp>
      <p:sp>
        <p:nvSpPr>
          <p:cNvPr id="2" name="Rectangle 1">
            <a:extLst>
              <a:ext uri="{FF2B5EF4-FFF2-40B4-BE49-F238E27FC236}">
                <a16:creationId xmlns:a16="http://schemas.microsoft.com/office/drawing/2014/main" id="{535714F6-4AFE-67EF-D103-979A0B8AE5D0}"/>
              </a:ext>
            </a:extLst>
          </p:cNvPr>
          <p:cNvSpPr/>
          <p:nvPr/>
        </p:nvSpPr>
        <p:spPr>
          <a:xfrm>
            <a:off x="488390" y="3001179"/>
            <a:ext cx="4878316" cy="3631763"/>
          </a:xfrm>
          <a:prstGeom prst="rect">
            <a:avLst/>
          </a:prstGeom>
        </p:spPr>
        <p:txBody>
          <a:bodyPr wrap="square" lIns="91440" tIns="45720" rIns="91440" bIns="45720" anchor="t">
            <a:spAutoFit/>
          </a:bodyPr>
          <a:lstStyle/>
          <a:p>
            <a:pPr marL="342900" indent="-342900">
              <a:spcAft>
                <a:spcPts val="388"/>
              </a:spcAft>
              <a:buFont typeface="Arial" panose="020B0604020202020204" pitchFamily="34" charset="0"/>
              <a:buChar char="•"/>
              <a:defRPr/>
            </a:pPr>
            <a:r>
              <a:rPr lang="en-BE" sz="2000">
                <a:latin typeface="DM Sans Medium"/>
                <a:ea typeface="+mn-lt"/>
                <a:cs typeface="+mn-lt"/>
              </a:rPr>
              <a:t>On 20 March 2025, </a:t>
            </a:r>
            <a:r>
              <a:rPr lang="en-US" sz="2000">
                <a:latin typeface="DM Sans Medium"/>
                <a:ea typeface="+mn-lt"/>
                <a:cs typeface="+mn-lt"/>
              </a:rPr>
              <a:t>doctors from 30 countries contributed to a discussion on sustainable solutions to the European health workforce crisis at an event hosted by MEP Dr András </a:t>
            </a:r>
            <a:r>
              <a:rPr lang="en-US" sz="2000" err="1">
                <a:latin typeface="DM Sans Medium"/>
                <a:ea typeface="+mn-lt"/>
                <a:cs typeface="+mn-lt"/>
              </a:rPr>
              <a:t>Kulja</a:t>
            </a:r>
            <a:r>
              <a:rPr lang="en-US" sz="2000">
                <a:latin typeface="DM Sans Medium"/>
                <a:ea typeface="+mn-lt"/>
                <a:cs typeface="+mn-lt"/>
              </a:rPr>
              <a:t> and MEP Tilly Metz. </a:t>
            </a:r>
          </a:p>
          <a:p>
            <a:pPr marL="342900" indent="-342900">
              <a:spcAft>
                <a:spcPts val="388"/>
              </a:spcAft>
              <a:buFont typeface="Arial" panose="020B0604020202020204" pitchFamily="34" charset="0"/>
              <a:buChar char="•"/>
              <a:defRPr/>
            </a:pPr>
            <a:endParaRPr lang="en-US" sz="2000">
              <a:latin typeface="DM Sans Medium"/>
              <a:ea typeface="+mn-lt"/>
              <a:cs typeface="+mn-lt"/>
            </a:endParaRPr>
          </a:p>
          <a:p>
            <a:pPr marL="342900" indent="-342900">
              <a:spcAft>
                <a:spcPts val="388"/>
              </a:spcAft>
              <a:buFont typeface="Arial" panose="020B0604020202020204" pitchFamily="34" charset="0"/>
              <a:buChar char="•"/>
              <a:defRPr/>
            </a:pPr>
            <a:r>
              <a:rPr lang="en-US" sz="2000">
                <a:latin typeface="DM Sans Medium"/>
                <a:ea typeface="+mn-lt"/>
                <a:cs typeface="+mn-lt"/>
              </a:rPr>
              <a:t>The press release on the event is </a:t>
            </a:r>
            <a:r>
              <a:rPr lang="en-US" sz="2000">
                <a:latin typeface="DM Sans Medium"/>
                <a:ea typeface="+mn-lt"/>
                <a:cs typeface="+mn-lt"/>
                <a:hlinkClick r:id="rId4"/>
              </a:rPr>
              <a:t>here</a:t>
            </a:r>
            <a:r>
              <a:rPr lang="en-US" sz="2000">
                <a:latin typeface="DM Sans Medium"/>
                <a:ea typeface="+mn-lt"/>
                <a:cs typeface="+mn-lt"/>
              </a:rPr>
              <a:t> and the video recording is </a:t>
            </a:r>
            <a:r>
              <a:rPr lang="en-US" sz="2000">
                <a:latin typeface="DM Sans Medium"/>
                <a:ea typeface="+mn-lt"/>
                <a:cs typeface="+mn-lt"/>
                <a:hlinkClick r:id="rId5"/>
              </a:rPr>
              <a:t>here</a:t>
            </a:r>
            <a:r>
              <a:rPr lang="en-US" sz="2000">
                <a:latin typeface="DM Sans Medium"/>
                <a:ea typeface="+mn-lt"/>
                <a:cs typeface="+mn-lt"/>
              </a:rPr>
              <a:t>.</a:t>
            </a:r>
            <a:endParaRPr lang="en-US">
              <a:ea typeface="Calibri"/>
              <a:cs typeface="Calibri"/>
            </a:endParaRPr>
          </a:p>
          <a:p>
            <a:pPr marL="342900" indent="-342900">
              <a:spcAft>
                <a:spcPts val="388"/>
              </a:spcAft>
              <a:buFont typeface="Arial" panose="020B0604020202020204" pitchFamily="34" charset="0"/>
              <a:buChar char="•"/>
              <a:defRPr/>
            </a:pPr>
            <a:endParaRPr lang="en-US" sz="2000">
              <a:highlight>
                <a:srgbClr val="FFFF00"/>
              </a:highlight>
              <a:latin typeface="DM Sans" pitchFamily="2" charset="0"/>
              <a:ea typeface="+mn-lt"/>
              <a:cs typeface="+mn-lt"/>
            </a:endParaRPr>
          </a:p>
        </p:txBody>
      </p:sp>
      <p:pic>
        <p:nvPicPr>
          <p:cNvPr id="3" name="Picture 2">
            <a:extLst>
              <a:ext uri="{FF2B5EF4-FFF2-40B4-BE49-F238E27FC236}">
                <a16:creationId xmlns:a16="http://schemas.microsoft.com/office/drawing/2014/main" id="{9409E688-E69E-2CE2-6A0E-BF4622E9586E}"/>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8073179" y="2316523"/>
            <a:ext cx="3448237" cy="2243386"/>
          </a:xfrm>
          <a:prstGeom prst="rect">
            <a:avLst/>
          </a:prstGeom>
          <a:effectLst>
            <a:outerShdw blurRad="345768" dist="299868" dir="8520000" algn="tl" rotWithShape="0">
              <a:schemeClr val="tx1">
                <a:lumMod val="95000"/>
                <a:lumOff val="5000"/>
                <a:alpha val="40000"/>
              </a:schemeClr>
            </a:outerShdw>
          </a:effectLst>
        </p:spPr>
      </p:pic>
      <p:pic>
        <p:nvPicPr>
          <p:cNvPr id="4" name="Picture 3">
            <a:extLst>
              <a:ext uri="{FF2B5EF4-FFF2-40B4-BE49-F238E27FC236}">
                <a16:creationId xmlns:a16="http://schemas.microsoft.com/office/drawing/2014/main" id="{03B2B9DA-C612-CB5A-73D7-EFFE66E82CF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310631" y="3888766"/>
            <a:ext cx="3191749" cy="2076518"/>
          </a:xfrm>
          <a:prstGeom prst="rect">
            <a:avLst/>
          </a:prstGeom>
          <a:effectLst>
            <a:outerShdw blurRad="345768" dist="299868" dir="8520000" algn="tl" rotWithShape="0">
              <a:schemeClr val="tx1">
                <a:lumMod val="95000"/>
                <a:lumOff val="5000"/>
                <a:alpha val="40000"/>
              </a:schemeClr>
            </a:outerShdw>
          </a:effectLst>
        </p:spPr>
      </p:pic>
    </p:spTree>
    <p:extLst>
      <p:ext uri="{BB962C8B-B14F-4D97-AF65-F5344CB8AC3E}">
        <p14:creationId xmlns:p14="http://schemas.microsoft.com/office/powerpoint/2010/main" val="2625097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1B492-6E59-1F5A-7280-733A213109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9E9F9-8FA0-6411-D893-1D50CABB9AE7}"/>
              </a:ext>
            </a:extLst>
          </p:cNvPr>
          <p:cNvSpPr>
            <a:spLocks noGrp="1"/>
          </p:cNvSpPr>
          <p:nvPr>
            <p:ph type="ctrTitle"/>
          </p:nvPr>
        </p:nvSpPr>
        <p:spPr/>
        <p:txBody>
          <a:bodyPr/>
          <a:lstStyle/>
          <a:p>
            <a:endParaRPr lang="fr-BE"/>
          </a:p>
        </p:txBody>
      </p:sp>
      <p:sp>
        <p:nvSpPr>
          <p:cNvPr id="3" name="Subtitle 2">
            <a:extLst>
              <a:ext uri="{FF2B5EF4-FFF2-40B4-BE49-F238E27FC236}">
                <a16:creationId xmlns:a16="http://schemas.microsoft.com/office/drawing/2014/main" id="{CEDA3CDF-8521-F798-5670-10FE19270461}"/>
              </a:ext>
            </a:extLst>
          </p:cNvPr>
          <p:cNvSpPr>
            <a:spLocks noGrp="1"/>
          </p:cNvSpPr>
          <p:nvPr>
            <p:ph type="subTitle" idx="1"/>
          </p:nvPr>
        </p:nvSpPr>
        <p:spPr/>
        <p:txBody>
          <a:bodyPr/>
          <a:lstStyle/>
          <a:p>
            <a:endParaRPr lang="fr-BE"/>
          </a:p>
        </p:txBody>
      </p:sp>
      <p:pic>
        <p:nvPicPr>
          <p:cNvPr id="4" name="Picture 3">
            <a:extLst>
              <a:ext uri="{FF2B5EF4-FFF2-40B4-BE49-F238E27FC236}">
                <a16:creationId xmlns:a16="http://schemas.microsoft.com/office/drawing/2014/main" id="{FEB9A883-68DF-9BDA-BEF7-3850AE781F26}"/>
              </a:ext>
            </a:extLst>
          </p:cNvPr>
          <p:cNvPicPr>
            <a:picLocks noChangeAspect="1"/>
          </p:cNvPicPr>
          <p:nvPr/>
        </p:nvPicPr>
        <p:blipFill>
          <a:blip r:embed="rId3"/>
          <a:stretch>
            <a:fillRect/>
          </a:stretch>
        </p:blipFill>
        <p:spPr>
          <a:xfrm>
            <a:off x="-33238" y="0"/>
            <a:ext cx="12225238" cy="6876696"/>
          </a:xfrm>
          <a:prstGeom prst="rect">
            <a:avLst/>
          </a:prstGeom>
        </p:spPr>
      </p:pic>
      <p:sp>
        <p:nvSpPr>
          <p:cNvPr id="6" name="officeArt object" descr="Headline lorem ipsum consectetur elitsed adipiscing eiusmod tempor incididunt">
            <a:extLst>
              <a:ext uri="{FF2B5EF4-FFF2-40B4-BE49-F238E27FC236}">
                <a16:creationId xmlns:a16="http://schemas.microsoft.com/office/drawing/2014/main" id="{08F9FAE9-5068-6CD2-A97E-19B550519600}"/>
              </a:ext>
            </a:extLst>
          </p:cNvPr>
          <p:cNvSpPr txBox="1"/>
          <p:nvPr/>
        </p:nvSpPr>
        <p:spPr>
          <a:xfrm>
            <a:off x="553223" y="1242051"/>
            <a:ext cx="5868590" cy="1264328"/>
          </a:xfrm>
          <a:prstGeom prst="rect">
            <a:avLst/>
          </a:prstGeom>
          <a:no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1" b="0" i="0" u="none" strike="noStrike" kern="1200" cap="none" spc="0" normalizeH="0" baseline="0" noProof="0">
                <a:ln>
                  <a:noFill/>
                </a:ln>
                <a:solidFill>
                  <a:srgbClr val="0026CA"/>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rPr>
              <a:t>Independence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1" b="0" i="0" u="none" strike="noStrike" kern="1200" cap="none" spc="0" normalizeH="0" baseline="0" noProof="0">
                <a:ln>
                  <a:noFill/>
                </a:ln>
                <a:solidFill>
                  <a:srgbClr val="0026CA"/>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rPr>
              <a:t>the medical profession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1" b="0" i="0" u="none" strike="noStrike" kern="1200" cap="none" spc="0" normalizeH="0" baseline="0" noProof="0">
                <a:ln>
                  <a:noFill/>
                </a:ln>
                <a:solidFill>
                  <a:srgbClr val="0026CA"/>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1" b="0" i="0" u="none" strike="noStrike" kern="1200" cap="none" spc="0" normalizeH="0" baseline="0" noProof="0">
              <a:ln>
                <a:noFill/>
              </a:ln>
              <a:solidFill>
                <a:srgbClr val="0026CA"/>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6CA"/>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endParaRPr>
          </a:p>
        </p:txBody>
      </p:sp>
      <p:sp>
        <p:nvSpPr>
          <p:cNvPr id="7" name="Rectangle 6">
            <a:extLst>
              <a:ext uri="{FF2B5EF4-FFF2-40B4-BE49-F238E27FC236}">
                <a16:creationId xmlns:a16="http://schemas.microsoft.com/office/drawing/2014/main" id="{C1E138B5-9AC6-98A5-43F9-DD717FFD0ED6}"/>
              </a:ext>
            </a:extLst>
          </p:cNvPr>
          <p:cNvSpPr/>
          <p:nvPr/>
        </p:nvSpPr>
        <p:spPr>
          <a:xfrm>
            <a:off x="338275" y="2444176"/>
            <a:ext cx="5757725" cy="4208844"/>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31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prstClr val="black"/>
                </a:solidFill>
                <a:effectLst/>
                <a:uLnTx/>
                <a:uFillTx/>
                <a:latin typeface="DM Sans Medium"/>
                <a:ea typeface="+mn-ea"/>
                <a:cs typeface="Arial"/>
              </a:rPr>
              <a:t>The statement highlights the increasing challenges that the independence of the medical profession faces across Europe, causing a threat to doctors, patients and society.</a:t>
            </a:r>
          </a:p>
          <a:p>
            <a:pPr marL="342900" marR="0" lvl="0" indent="-342900" algn="l" defTabSz="914400" rtl="0" eaLnBrk="1" fontAlgn="auto" latinLnBrk="0" hangingPunct="1">
              <a:lnSpc>
                <a:spcPct val="100000"/>
              </a:lnSpc>
              <a:spcBef>
                <a:spcPts val="0"/>
              </a:spcBef>
              <a:spcAft>
                <a:spcPts val="31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prstClr val="black"/>
                </a:solidFill>
                <a:effectLst/>
                <a:uLnTx/>
                <a:uFillTx/>
                <a:latin typeface="DM Sans Medium"/>
                <a:ea typeface="+mn-ea"/>
                <a:cs typeface="Arial"/>
              </a:rPr>
              <a:t>The existence of robust </a:t>
            </a:r>
            <a:r>
              <a:rPr kumimoji="0" lang="en-US" altLang="en-US" sz="2000" b="0" i="0" u="none" strike="noStrike" kern="1200" cap="none" spc="0" normalizeH="0" baseline="0" noProof="0" err="1">
                <a:ln>
                  <a:noFill/>
                </a:ln>
                <a:solidFill>
                  <a:prstClr val="black"/>
                </a:solidFill>
                <a:effectLst/>
                <a:uLnTx/>
                <a:uFillTx/>
                <a:latin typeface="DM Sans Medium"/>
                <a:ea typeface="+mn-ea"/>
                <a:cs typeface="Arial"/>
              </a:rPr>
              <a:t>organisations</a:t>
            </a:r>
            <a:r>
              <a:rPr kumimoji="0" lang="en-US" altLang="en-US" sz="2000" b="0" i="0" u="none" strike="noStrike" kern="1200" cap="none" spc="0" normalizeH="0" baseline="0" noProof="0">
                <a:ln>
                  <a:noFill/>
                </a:ln>
                <a:solidFill>
                  <a:prstClr val="black"/>
                </a:solidFill>
                <a:effectLst/>
                <a:uLnTx/>
                <a:uFillTx/>
                <a:latin typeface="DM Sans Medium"/>
                <a:ea typeface="+mn-ea"/>
                <a:cs typeface="Arial"/>
              </a:rPr>
              <a:t> representing the medical profession strengthens democracy. Independence is key in making patients’ right to health a reality and safeguarding the highest quality of medical practice and autonomy.</a:t>
            </a:r>
          </a:p>
          <a:p>
            <a:pPr marL="228629" marR="0" lvl="0" indent="-228629" algn="l" defTabSz="914400" rtl="0" eaLnBrk="1" fontAlgn="auto" latinLnBrk="0" hangingPunct="1">
              <a:lnSpc>
                <a:spcPct val="100000"/>
              </a:lnSpc>
              <a:spcBef>
                <a:spcPts val="0"/>
              </a:spcBef>
              <a:spcAft>
                <a:spcPts val="310"/>
              </a:spcAft>
              <a:buClrTx/>
              <a:buSzTx/>
              <a:buFont typeface="Arial" panose="020B0604020202020204" pitchFamily="34" charset="0"/>
              <a:buChar char="•"/>
              <a:tabLst/>
              <a:defRPr/>
            </a:pPr>
            <a:r>
              <a:rPr kumimoji="0" lang="en-US" altLang="en-US" sz="2000" b="0" i="0" u="none" strike="noStrike" kern="1200" cap="none" spc="0" normalizeH="0" baseline="0" noProof="0">
                <a:ln>
                  <a:noFill/>
                </a:ln>
                <a:effectLst/>
                <a:uLnTx/>
                <a:uFillTx/>
                <a:latin typeface="DM Sans Medium" pitchFamily="2" charset="77"/>
                <a:ea typeface="+mn-ea"/>
                <a:cs typeface="Arial" panose="020B0604020202020204" pitchFamily="34" charset="0"/>
              </a:rPr>
              <a:t>Please find the full policy </a:t>
            </a:r>
            <a:r>
              <a:rPr kumimoji="0" lang="en-US" altLang="en-US" sz="2000" b="0" i="0" u="none" strike="noStrike" kern="1200" cap="none" spc="0" normalizeH="0" baseline="0" noProof="0">
                <a:ln>
                  <a:noFill/>
                </a:ln>
                <a:effectLst/>
                <a:uLnTx/>
                <a:uFillTx/>
                <a:latin typeface="DM Sans Medium" pitchFamily="2" charset="77"/>
                <a:ea typeface="+mn-ea"/>
                <a:cs typeface="Arial" panose="020B0604020202020204" pitchFamily="34" charset="0"/>
                <a:hlinkClick r:id="rId4"/>
              </a:rPr>
              <a:t>here</a:t>
            </a:r>
            <a:r>
              <a:rPr kumimoji="0" lang="en-US" altLang="en-US" sz="2000" b="0" i="0" u="none" strike="noStrike" kern="1200" cap="none" spc="0" normalizeH="0" baseline="0" noProof="0">
                <a:ln>
                  <a:noFill/>
                </a:ln>
                <a:effectLst/>
                <a:uLnTx/>
                <a:uFillTx/>
                <a:latin typeface="DM Sans Medium" pitchFamily="2" charset="77"/>
                <a:ea typeface="+mn-ea"/>
                <a:cs typeface="Arial" panose="020B0604020202020204" pitchFamily="34" charset="0"/>
              </a:rPr>
              <a:t>. </a:t>
            </a:r>
          </a:p>
          <a:p>
            <a:pPr marL="342900" marR="0" lvl="0" indent="-342900" algn="l" defTabSz="914400" rtl="0" eaLnBrk="1" fontAlgn="auto" latinLnBrk="0" hangingPunct="1">
              <a:lnSpc>
                <a:spcPct val="100000"/>
              </a:lnSpc>
              <a:spcBef>
                <a:spcPts val="0"/>
              </a:spcBef>
              <a:spcAft>
                <a:spcPts val="310"/>
              </a:spcAft>
              <a:buClrTx/>
              <a:buSzTx/>
              <a:buFont typeface="Arial" panose="020B0604020202020204" pitchFamily="34" charset="0"/>
              <a:buChar char="•"/>
              <a:tabLst/>
              <a:defRPr/>
            </a:pPr>
            <a:endParaRPr kumimoji="0" lang="en-US" altLang="en-US" sz="2000" b="0" i="0" u="none" strike="noStrike" kern="1200" cap="none" spc="0" normalizeH="0" baseline="0" noProof="0">
              <a:ln>
                <a:noFill/>
              </a:ln>
              <a:solidFill>
                <a:prstClr val="black"/>
              </a:solidFill>
              <a:effectLst/>
              <a:uLnTx/>
              <a:uFillTx/>
              <a:latin typeface="DM Sans Medium"/>
              <a:ea typeface="+mn-ea"/>
              <a:cs typeface="Arial"/>
            </a:endParaRPr>
          </a:p>
        </p:txBody>
      </p:sp>
      <p:sp>
        <p:nvSpPr>
          <p:cNvPr id="8" name="officeArt object" descr="MAGAZINE #00 MOnTH 2022">
            <a:extLst>
              <a:ext uri="{FF2B5EF4-FFF2-40B4-BE49-F238E27FC236}">
                <a16:creationId xmlns:a16="http://schemas.microsoft.com/office/drawing/2014/main" id="{67581C13-DC52-0EA0-39C6-3D18B3255A9C}"/>
              </a:ext>
            </a:extLst>
          </p:cNvPr>
          <p:cNvSpPr txBox="1"/>
          <p:nvPr/>
        </p:nvSpPr>
        <p:spPr>
          <a:xfrm>
            <a:off x="685081" y="650833"/>
            <a:ext cx="3700906" cy="796245"/>
          </a:xfrm>
          <a:prstGeom prst="rect">
            <a:avLst/>
          </a:prstGeom>
          <a:no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E7E6E6">
                    <a:lumMod val="50000"/>
                  </a:srgbClr>
                </a:solidFill>
                <a:effectLst/>
                <a:uLnTx/>
                <a:uFillTx/>
                <a:latin typeface="Big Shoulders Text Bold"/>
                <a:ea typeface="Arial Unicode MS"/>
                <a:cs typeface="Times New Roman"/>
              </a:rPr>
              <a:t>STATEMENT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7E6E6">
                  <a:lumMod val="50000"/>
                </a:srgb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0A8E789-FD87-AD4A-EA61-24011898E3D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39988" y="-127674"/>
            <a:ext cx="4383404" cy="5523455"/>
          </a:xfrm>
          <a:prstGeom prst="rect">
            <a:avLst/>
          </a:prstGeom>
        </p:spPr>
      </p:pic>
      <p:pic>
        <p:nvPicPr>
          <p:cNvPr id="10" name="Picture 9">
            <a:extLst>
              <a:ext uri="{FF2B5EF4-FFF2-40B4-BE49-F238E27FC236}">
                <a16:creationId xmlns:a16="http://schemas.microsoft.com/office/drawing/2014/main" id="{470796D9-26FA-B4A5-DE7C-EAB9B981255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21813" y="1769619"/>
            <a:ext cx="3606985" cy="4883401"/>
          </a:xfrm>
          <a:prstGeom prst="rect">
            <a:avLst/>
          </a:prstGeom>
        </p:spPr>
      </p:pic>
    </p:spTree>
    <p:extLst>
      <p:ext uri="{BB962C8B-B14F-4D97-AF65-F5344CB8AC3E}">
        <p14:creationId xmlns:p14="http://schemas.microsoft.com/office/powerpoint/2010/main" val="2654642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EB8E021-1223-0943-B509-ADED069FF1CA}"/>
              </a:ext>
            </a:extLst>
          </p:cNvPr>
          <p:cNvPicPr>
            <a:picLocks noChangeAspect="1"/>
          </p:cNvPicPr>
          <p:nvPr/>
        </p:nvPicPr>
        <p:blipFill>
          <a:blip r:embed="rId3"/>
          <a:stretch>
            <a:fillRect/>
          </a:stretch>
        </p:blipFill>
        <p:spPr>
          <a:xfrm>
            <a:off x="0" y="0"/>
            <a:ext cx="12225238" cy="6876696"/>
          </a:xfrm>
          <a:prstGeom prst="rect">
            <a:avLst/>
          </a:prstGeom>
        </p:spPr>
      </p:pic>
      <p:sp>
        <p:nvSpPr>
          <p:cNvPr id="11" name="officeArt object" descr="Headline lorem ipsum consectetur elitsed adipiscing eiusmod tempor incididunt">
            <a:extLst>
              <a:ext uri="{FF2B5EF4-FFF2-40B4-BE49-F238E27FC236}">
                <a16:creationId xmlns:a16="http://schemas.microsoft.com/office/drawing/2014/main" id="{FD739E7B-751E-A540-9481-E743AD09D685}"/>
              </a:ext>
            </a:extLst>
          </p:cNvPr>
          <p:cNvSpPr txBox="1"/>
          <p:nvPr/>
        </p:nvSpPr>
        <p:spPr>
          <a:xfrm>
            <a:off x="767160" y="1370589"/>
            <a:ext cx="6124852" cy="796245"/>
          </a:xfrm>
          <a:prstGeom prst="rect">
            <a:avLst/>
          </a:prstGeom>
          <a:noFill/>
          <a:ln w="12700" cap="flat">
            <a:noFill/>
            <a:miter lim="400000"/>
          </a:ln>
          <a:effectLst/>
        </p:spPr>
        <p:txBody>
          <a:bodyPr wrap="square" lIns="0" tIns="0" rIns="0" bIns="0" numCol="1" anchor="t">
            <a:noAutofit/>
          </a:bodyPr>
          <a:lstStyle/>
          <a:p>
            <a:r>
              <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rPr>
              <a:t>Digital Health</a:t>
            </a:r>
          </a:p>
        </p:txBody>
      </p:sp>
      <p:sp>
        <p:nvSpPr>
          <p:cNvPr id="14" name="officeArt object" descr="MAGAZINE #00 MOnTH 2022">
            <a:extLst>
              <a:ext uri="{FF2B5EF4-FFF2-40B4-BE49-F238E27FC236}">
                <a16:creationId xmlns:a16="http://schemas.microsoft.com/office/drawing/2014/main" id="{D5C0F27D-DA7C-4A4D-87C9-2FFA0D579F8F}"/>
              </a:ext>
            </a:extLst>
          </p:cNvPr>
          <p:cNvSpPr txBox="1"/>
          <p:nvPr/>
        </p:nvSpPr>
        <p:spPr>
          <a:xfrm>
            <a:off x="767160" y="574343"/>
            <a:ext cx="3700906" cy="796245"/>
          </a:xfrm>
          <a:prstGeom prst="rect">
            <a:avLst/>
          </a:prstGeom>
          <a:noFill/>
          <a:ln w="12700" cap="flat">
            <a:noFill/>
            <a:miter lim="400000"/>
          </a:ln>
          <a:effectLst/>
        </p:spPr>
        <p:txBody>
          <a:bodyPr wrap="square" lIns="0" tIns="0" rIns="0" bIns="0" numCol="1" anchor="ctr">
            <a:noAutofit/>
          </a:bodyPr>
          <a:lstStyle/>
          <a:p>
            <a:r>
              <a:rPr lang="en-US" sz="2400">
                <a:solidFill>
                  <a:srgbClr val="979DAC"/>
                </a:solidFill>
                <a:latin typeface="Big Shoulders Text Bold" pitchFamily="2" charset="77"/>
                <a:ea typeface="Arial Unicode MS" panose="020B0604020202020204" pitchFamily="34" charset="-128"/>
                <a:cs typeface="Times New Roman" panose="02020603050405020304" pitchFamily="18" charset="0"/>
              </a:rPr>
              <a:t>POLICY AGENDA</a:t>
            </a:r>
          </a:p>
        </p:txBody>
      </p:sp>
      <p:sp>
        <p:nvSpPr>
          <p:cNvPr id="6" name="Rectangle 5">
            <a:extLst>
              <a:ext uri="{FF2B5EF4-FFF2-40B4-BE49-F238E27FC236}">
                <a16:creationId xmlns:a16="http://schemas.microsoft.com/office/drawing/2014/main" id="{D7376C38-D3FC-4D07-8C15-EC03B4280A10}"/>
              </a:ext>
            </a:extLst>
          </p:cNvPr>
          <p:cNvSpPr>
            <a:spLocks/>
          </p:cNvSpPr>
          <p:nvPr/>
        </p:nvSpPr>
        <p:spPr>
          <a:xfrm>
            <a:off x="415190" y="2121248"/>
            <a:ext cx="5672254" cy="3416320"/>
          </a:xfrm>
          <a:prstGeom prst="rect">
            <a:avLst/>
          </a:prstGeom>
        </p:spPr>
        <p:txBody>
          <a:bodyPr wrap="square" lIns="91440" tIns="45720" rIns="91440" bIns="45720" anchor="t">
            <a:spAutoFit/>
          </a:bodyPr>
          <a:lstStyle/>
          <a:p>
            <a:pPr marL="285750" indent="-285750">
              <a:buFont typeface="Arial" panose="020B0604020202020204" pitchFamily="34" charset="0"/>
              <a:buChar char="•"/>
              <a:defRPr/>
            </a:pPr>
            <a:r>
              <a:rPr lang="en-US" altLang="en-US" dirty="0">
                <a:solidFill>
                  <a:prstClr val="black"/>
                </a:solidFill>
                <a:latin typeface="DM Sans Medium" pitchFamily="2" charset="77"/>
                <a:cs typeface="Arial" panose="020B0604020202020204" pitchFamily="34" charset="0"/>
              </a:rPr>
              <a:t>New CPME policy on </a:t>
            </a:r>
            <a:r>
              <a:rPr lang="en-US" altLang="en-US" dirty="0">
                <a:solidFill>
                  <a:prstClr val="black"/>
                </a:solidFill>
                <a:latin typeface="DM Sans Medium" pitchFamily="2" charset="77"/>
                <a:cs typeface="Arial" panose="020B0604020202020204" pitchFamily="34" charset="0"/>
                <a:hlinkClick r:id="rId4"/>
              </a:rPr>
              <a:t>Implementing a 'user-friendly' European Health Data Space</a:t>
            </a:r>
            <a:endParaRPr lang="en-US" altLang="en-US" dirty="0">
              <a:solidFill>
                <a:prstClr val="black"/>
              </a:solidFill>
              <a:latin typeface="DM Sans Medium" pitchFamily="2" charset="77"/>
              <a:cs typeface="Arial" panose="020B0604020202020204" pitchFamily="34" charset="0"/>
            </a:endParaRPr>
          </a:p>
          <a:p>
            <a:pPr marL="742950" lvl="1" indent="-285750">
              <a:buFont typeface="Arial" panose="020B0604020202020204" pitchFamily="34" charset="0"/>
              <a:buChar char="•"/>
              <a:defRPr/>
            </a:pPr>
            <a:r>
              <a:rPr lang="en-US" altLang="en-US" dirty="0">
                <a:latin typeface="DM Sans Medium" pitchFamily="2" charset="77"/>
                <a:cs typeface="Arial" panose="020B0604020202020204" pitchFamily="34" charset="0"/>
              </a:rPr>
              <a:t>Maintain medical confidentiality and ethics</a:t>
            </a:r>
          </a:p>
          <a:p>
            <a:pPr marL="742950" lvl="1" indent="-285750">
              <a:buFont typeface="Arial" panose="020B0604020202020204" pitchFamily="34" charset="0"/>
              <a:buChar char="•"/>
              <a:defRPr/>
            </a:pPr>
            <a:r>
              <a:rPr lang="en-BE" altLang="en-US" dirty="0">
                <a:latin typeface="DM Sans Medium" pitchFamily="2" charset="77"/>
                <a:cs typeface="Arial" panose="020B0604020202020204" pitchFamily="34" charset="0"/>
              </a:rPr>
              <a:t>Seamless integration with other clinical software</a:t>
            </a:r>
            <a:endParaRPr lang="en-GB" altLang="en-US" dirty="0">
              <a:latin typeface="DM Sans Medium" pitchFamily="2" charset="77"/>
              <a:cs typeface="Arial" panose="020B0604020202020204" pitchFamily="34" charset="0"/>
            </a:endParaRPr>
          </a:p>
          <a:p>
            <a:pPr marL="742950" lvl="1" indent="-285750">
              <a:buFont typeface="Arial" panose="020B0604020202020204" pitchFamily="34" charset="0"/>
              <a:buChar char="•"/>
              <a:defRPr/>
            </a:pPr>
            <a:r>
              <a:rPr lang="en-GB" altLang="en-US" dirty="0">
                <a:latin typeface="DM Sans Medium" pitchFamily="2" charset="77"/>
                <a:cs typeface="Arial" panose="020B0604020202020204" pitchFamily="34" charset="0"/>
              </a:rPr>
              <a:t>Call to measure and reduce documentation burden</a:t>
            </a:r>
          </a:p>
          <a:p>
            <a:pPr>
              <a:defRPr/>
            </a:pPr>
            <a:endParaRPr lang="en-GB" altLang="en-US" dirty="0">
              <a:solidFill>
                <a:schemeClr val="tx1">
                  <a:lumMod val="95000"/>
                  <a:lumOff val="5000"/>
                </a:schemeClr>
              </a:solidFill>
              <a:latin typeface="DM Sans Medium"/>
              <a:cs typeface="Arial"/>
            </a:endParaRPr>
          </a:p>
          <a:p>
            <a:pPr marL="285750" indent="-285750">
              <a:buFont typeface="Arial" panose="020B0604020202020204" pitchFamily="34" charset="0"/>
              <a:buChar char="•"/>
              <a:defRPr/>
            </a:pPr>
            <a:r>
              <a:rPr lang="en-US" altLang="en-US" dirty="0">
                <a:solidFill>
                  <a:prstClr val="black"/>
                </a:solidFill>
                <a:latin typeface="DM Sans Medium" pitchFamily="2" charset="77"/>
                <a:cs typeface="Arial" panose="020B0604020202020204" pitchFamily="34" charset="0"/>
              </a:rPr>
              <a:t>i2X</a:t>
            </a:r>
            <a:r>
              <a:rPr lang="en-BE" altLang="en-US" dirty="0">
                <a:solidFill>
                  <a:prstClr val="black"/>
                </a:solidFill>
                <a:latin typeface="DM Sans Medium" pitchFamily="2" charset="77"/>
                <a:cs typeface="Arial" panose="020B0604020202020204" pitchFamily="34" charset="0"/>
              </a:rPr>
              <a:t> Project: </a:t>
            </a:r>
            <a:r>
              <a:rPr lang="en-US" altLang="en-US" dirty="0">
                <a:solidFill>
                  <a:prstClr val="black"/>
                </a:solidFill>
                <a:latin typeface="DM Sans Medium" pitchFamily="2" charset="77"/>
                <a:cs typeface="Arial" panose="020B0604020202020204" pitchFamily="34" charset="0"/>
              </a:rPr>
              <a:t>aims to create exchange format for electronic health records to improve access and interoperability</a:t>
            </a:r>
            <a:endParaRPr lang="en-GB" altLang="en-US" dirty="0">
              <a:latin typeface="DM Sans Medium" pitchFamily="2" charset="77"/>
              <a:cs typeface="Arial" panose="020B0604020202020204" pitchFamily="34" charset="0"/>
            </a:endParaRPr>
          </a:p>
          <a:p>
            <a:pPr marL="742950" lvl="1" indent="-285750">
              <a:buFont typeface="Arial" panose="020B0604020202020204" pitchFamily="34" charset="0"/>
              <a:buChar char="•"/>
              <a:defRPr/>
            </a:pPr>
            <a:endParaRPr lang="en-GB" altLang="en-US" dirty="0">
              <a:latin typeface="DM Sans Medium" pitchFamily="2" charset="77"/>
              <a:cs typeface="Arial" panose="020B0604020202020204" pitchFamily="34" charset="0"/>
            </a:endParaRPr>
          </a:p>
        </p:txBody>
      </p:sp>
      <p:pic>
        <p:nvPicPr>
          <p:cNvPr id="3" name="Picture 2">
            <a:extLst>
              <a:ext uri="{FF2B5EF4-FFF2-40B4-BE49-F238E27FC236}">
                <a16:creationId xmlns:a16="http://schemas.microsoft.com/office/drawing/2014/main" id="{EFD217C9-40B7-852B-BCE9-1C3ABB22C79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19253" y="138271"/>
            <a:ext cx="2682815" cy="3461163"/>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3B31A49C-EC87-8AE6-6EC0-86977176AEA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23303" y="3737426"/>
            <a:ext cx="3822174" cy="2884714"/>
          </a:xfrm>
          <a:prstGeom prst="rect">
            <a:avLst/>
          </a:prstGeom>
          <a:effectLst>
            <a:outerShdw blurRad="345768" dist="299868" dir="8520000" algn="tl" rotWithShape="0">
              <a:schemeClr val="tx1">
                <a:lumMod val="95000"/>
                <a:lumOff val="5000"/>
                <a:alpha val="40000"/>
              </a:schemeClr>
            </a:outerShdw>
          </a:effectLst>
        </p:spPr>
      </p:pic>
    </p:spTree>
    <p:extLst>
      <p:ext uri="{BB962C8B-B14F-4D97-AF65-F5344CB8AC3E}">
        <p14:creationId xmlns:p14="http://schemas.microsoft.com/office/powerpoint/2010/main" val="3913751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E249A8C-97FC-324C-B89B-63B54671206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724"/>
          <a:stretch/>
        </p:blipFill>
        <p:spPr>
          <a:xfrm>
            <a:off x="0" y="0"/>
            <a:ext cx="12192000" cy="6907129"/>
          </a:xfrm>
          <a:prstGeom prst="rect">
            <a:avLst/>
          </a:prstGeom>
        </p:spPr>
      </p:pic>
      <p:pic>
        <p:nvPicPr>
          <p:cNvPr id="8" name="Picture 7">
            <a:extLst>
              <a:ext uri="{FF2B5EF4-FFF2-40B4-BE49-F238E27FC236}">
                <a16:creationId xmlns:a16="http://schemas.microsoft.com/office/drawing/2014/main" id="{4CAA8F6A-043C-8D05-BE7F-CAE3D615949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528893" y="1837170"/>
            <a:ext cx="3228222" cy="4455475"/>
          </a:xfrm>
          <a:prstGeom prst="rect">
            <a:avLst/>
          </a:prstGeom>
        </p:spPr>
      </p:pic>
      <p:sp>
        <p:nvSpPr>
          <p:cNvPr id="11" name="officeArt object" descr="Headline lorem ipsum consectetur elitsed adipiscing eiusmod tempor incididunt">
            <a:extLst>
              <a:ext uri="{FF2B5EF4-FFF2-40B4-BE49-F238E27FC236}">
                <a16:creationId xmlns:a16="http://schemas.microsoft.com/office/drawing/2014/main" id="{FD739E7B-751E-A540-9481-E743AD09D685}"/>
              </a:ext>
            </a:extLst>
          </p:cNvPr>
          <p:cNvSpPr txBox="1"/>
          <p:nvPr/>
        </p:nvSpPr>
        <p:spPr>
          <a:xfrm>
            <a:off x="432893" y="860180"/>
            <a:ext cx="10919509" cy="1169119"/>
          </a:xfrm>
          <a:prstGeom prst="rect">
            <a:avLst/>
          </a:prstGeom>
          <a:noFill/>
          <a:ln w="12700" cap="flat">
            <a:noFill/>
            <a:miter lim="400000"/>
          </a:ln>
          <a:effectLst/>
        </p:spPr>
        <p:txBody>
          <a:bodyPr wrap="square" lIns="0" tIns="0" rIns="0" bIns="0" numCol="1" anchor="t">
            <a:noAutofit/>
          </a:bodyPr>
          <a:lstStyle/>
          <a:p>
            <a:r>
              <a:rPr lang="en-GB" sz="3000" noProof="0">
                <a:solidFill>
                  <a:schemeClr val="bg1"/>
                </a:solidFill>
                <a:latin typeface="DM Sans Medium" pitchFamily="2" charset="0"/>
                <a:ea typeface="Arial Unicode MS"/>
                <a:cs typeface="Arial Unicode MS"/>
              </a:rPr>
              <a:t>Deployment of AI in healthcare: sector specific challenges and accelerators</a:t>
            </a:r>
          </a:p>
        </p:txBody>
      </p:sp>
      <p:sp>
        <p:nvSpPr>
          <p:cNvPr id="14" name="officeArt object" descr="MAGAZINE #00 MOnTH 2022">
            <a:extLst>
              <a:ext uri="{FF2B5EF4-FFF2-40B4-BE49-F238E27FC236}">
                <a16:creationId xmlns:a16="http://schemas.microsoft.com/office/drawing/2014/main" id="{D5C0F27D-DA7C-4A4D-87C9-2FFA0D579F8F}"/>
              </a:ext>
            </a:extLst>
          </p:cNvPr>
          <p:cNvSpPr txBox="1"/>
          <p:nvPr/>
        </p:nvSpPr>
        <p:spPr>
          <a:xfrm>
            <a:off x="432893" y="238014"/>
            <a:ext cx="4103999" cy="796245"/>
          </a:xfrm>
          <a:prstGeom prst="rect">
            <a:avLst/>
          </a:prstGeom>
          <a:noFill/>
          <a:ln w="12700" cap="flat">
            <a:noFill/>
            <a:miter lim="400000"/>
          </a:ln>
          <a:effectLst/>
        </p:spPr>
        <p:txBody>
          <a:bodyPr wrap="square" lIns="0" tIns="0" rIns="0" bIns="0" numCol="1" anchor="ctr">
            <a:noAutofit/>
          </a:bodyPr>
          <a:lstStyle/>
          <a:p>
            <a:r>
              <a:rPr lang="en-GB" sz="2400" noProof="0">
                <a:solidFill>
                  <a:srgbClr val="FFEE00"/>
                </a:solidFill>
                <a:latin typeface="Big Shoulders Text Bold" pitchFamily="2" charset="77"/>
                <a:ea typeface="Arial Unicode MS" panose="020B0604020202020204" pitchFamily="34" charset="-128"/>
                <a:cs typeface="Times New Roman" panose="02020603050405020304" pitchFamily="18" charset="0"/>
              </a:rPr>
              <a:t>POLICY</a:t>
            </a:r>
            <a:endParaRPr lang="en-GB" sz="2400" noProof="0">
              <a:solidFill>
                <a:schemeClr val="bg2">
                  <a:lumMod val="90000"/>
                </a:schemeClr>
              </a:solidFill>
              <a:latin typeface="Big Shoulders Text Bold" pitchFamily="2" charset="77"/>
              <a:ea typeface="Arial Unicode MS" panose="020B0604020202020204" pitchFamily="34" charset="-128"/>
              <a:cs typeface="Times New Roman" panose="02020603050405020304" pitchFamily="18" charset="0"/>
            </a:endParaRPr>
          </a:p>
        </p:txBody>
      </p:sp>
      <p:sp>
        <p:nvSpPr>
          <p:cNvPr id="5" name="Rectangle 4">
            <a:extLst>
              <a:ext uri="{FF2B5EF4-FFF2-40B4-BE49-F238E27FC236}">
                <a16:creationId xmlns:a16="http://schemas.microsoft.com/office/drawing/2014/main" id="{2C1284BC-4AF5-ECB6-6CE1-64731B60A3E0}"/>
              </a:ext>
            </a:extLst>
          </p:cNvPr>
          <p:cNvSpPr/>
          <p:nvPr/>
        </p:nvSpPr>
        <p:spPr>
          <a:xfrm>
            <a:off x="318762" y="2175909"/>
            <a:ext cx="5777238" cy="4308872"/>
          </a:xfrm>
          <a:prstGeom prst="rect">
            <a:avLst/>
          </a:prstGeom>
        </p:spPr>
        <p:txBody>
          <a:bodyPr wrap="square" lIns="91440" tIns="45720" rIns="91440" bIns="45720" anchor="t">
            <a:spAutoFit/>
          </a:bodyPr>
          <a:lstStyle/>
          <a:p>
            <a:pPr marL="342900" indent="-342900">
              <a:spcAft>
                <a:spcPts val="1200"/>
              </a:spcAft>
              <a:buFont typeface="Arial" panose="020B0604020202020204" pitchFamily="34" charset="0"/>
              <a:buChar char="•"/>
              <a:defRPr/>
            </a:pPr>
            <a:r>
              <a:rPr lang="en-GB" noProof="0">
                <a:solidFill>
                  <a:schemeClr val="bg1"/>
                </a:solidFill>
                <a:latin typeface="DM Sans Medium" pitchFamily="2" charset="77"/>
                <a:cs typeface="Arial" panose="020B0604020202020204" pitchFamily="34" charset="0"/>
              </a:rPr>
              <a:t>Focus on clinical decision-making AI systems;</a:t>
            </a:r>
          </a:p>
          <a:p>
            <a:pPr marL="342900" indent="-342900">
              <a:spcAft>
                <a:spcPts val="1200"/>
              </a:spcAft>
              <a:buFont typeface="Arial" panose="020B0604020202020204" pitchFamily="34" charset="0"/>
              <a:buChar char="•"/>
              <a:defRPr/>
            </a:pPr>
            <a:r>
              <a:rPr lang="en-GB" noProof="0">
                <a:solidFill>
                  <a:schemeClr val="bg1"/>
                </a:solidFill>
                <a:latin typeface="DM Sans Medium" pitchFamily="2" charset="77"/>
                <a:cs typeface="Arial" panose="020B0604020202020204" pitchFamily="34" charset="0"/>
              </a:rPr>
              <a:t>Identifies reasons for low uptake on AI in healthcare and provides recommendations to improve AI uptake.</a:t>
            </a:r>
          </a:p>
          <a:p>
            <a:pPr marL="342900" indent="-342900">
              <a:spcAft>
                <a:spcPts val="1200"/>
              </a:spcAft>
              <a:buFont typeface="Arial" panose="020B0604020202020204" pitchFamily="34" charset="0"/>
              <a:buChar char="•"/>
              <a:defRPr/>
            </a:pPr>
            <a:r>
              <a:rPr lang="en-GB" noProof="0">
                <a:solidFill>
                  <a:schemeClr val="bg1"/>
                </a:solidFill>
                <a:latin typeface="DM Sans Medium" pitchFamily="2" charset="77"/>
                <a:cs typeface="Arial" panose="020B0604020202020204" pitchFamily="34" charset="0"/>
              </a:rPr>
              <a:t>Key messages include doctors’ right to disagree with an AI system, and to decide on the AI system to use, without repercussions, bearing in mind best interests of the patient</a:t>
            </a:r>
          </a:p>
          <a:p>
            <a:pPr marL="342900" indent="-342900">
              <a:spcAft>
                <a:spcPts val="1200"/>
              </a:spcAft>
              <a:buFont typeface="Arial" panose="020B0604020202020204" pitchFamily="34" charset="0"/>
              <a:buChar char="•"/>
              <a:defRPr/>
            </a:pPr>
            <a:r>
              <a:rPr lang="en-GB">
                <a:solidFill>
                  <a:schemeClr val="bg1"/>
                </a:solidFill>
                <a:latin typeface="DM Sans Medium" pitchFamily="2" charset="77"/>
                <a:cs typeface="Arial" panose="020B0604020202020204" pitchFamily="34" charset="0"/>
              </a:rPr>
              <a:t>CPME presented its policy on the deployment of AI in different fora, including with European Commission AI Office and the </a:t>
            </a:r>
            <a:r>
              <a:rPr lang="en-GB">
                <a:solidFill>
                  <a:schemeClr val="bg1"/>
                </a:solidFill>
                <a:latin typeface="DM Sans Medium" pitchFamily="2" charset="77"/>
                <a:cs typeface="Arial" panose="020B0604020202020204" pitchFamily="34" charset="0"/>
                <a:hlinkClick r:id="rId5">
                  <a:extLst>
                    <a:ext uri="{A12FA001-AC4F-418D-AE19-62706E023703}">
                      <ahyp:hlinkClr xmlns:ahyp="http://schemas.microsoft.com/office/drawing/2018/hyperlinkcolor" val="tx"/>
                    </a:ext>
                  </a:extLst>
                </a:hlinkClick>
              </a:rPr>
              <a:t>eHealth Stakeholders Group</a:t>
            </a:r>
            <a:endParaRPr lang="en-GB" noProof="0">
              <a:solidFill>
                <a:schemeClr val="bg1"/>
              </a:solidFill>
              <a:latin typeface="DM Sans Medium" pitchFamily="2" charset="77"/>
              <a:cs typeface="Arial" panose="020B0604020202020204" pitchFamily="34" charset="0"/>
            </a:endParaRPr>
          </a:p>
          <a:p>
            <a:pPr marL="342900" indent="-342900">
              <a:spcAft>
                <a:spcPts val="1200"/>
              </a:spcAft>
              <a:buFont typeface="Arial" panose="020B0604020202020204" pitchFamily="34" charset="0"/>
              <a:buChar char="•"/>
              <a:defRPr/>
            </a:pPr>
            <a:r>
              <a:rPr lang="en-GB" noProof="0">
                <a:solidFill>
                  <a:schemeClr val="bg1"/>
                </a:solidFill>
                <a:latin typeface="DM Sans Medium" pitchFamily="2" charset="77"/>
                <a:cs typeface="Arial" panose="020B0604020202020204" pitchFamily="34" charset="0"/>
              </a:rPr>
              <a:t>Please find the full policy </a:t>
            </a:r>
            <a:r>
              <a:rPr lang="en-GB" noProof="0">
                <a:solidFill>
                  <a:schemeClr val="bg1"/>
                </a:solidFill>
                <a:latin typeface="DM Sans Medium" pitchFamily="2" charset="77"/>
                <a:cs typeface="Arial" panose="020B0604020202020204" pitchFamily="34" charset="0"/>
                <a:hlinkClick r:id="rId6">
                  <a:extLst>
                    <a:ext uri="{A12FA001-AC4F-418D-AE19-62706E023703}">
                      <ahyp:hlinkClr xmlns:ahyp="http://schemas.microsoft.com/office/drawing/2018/hyperlinkcolor" val="tx"/>
                    </a:ext>
                  </a:extLst>
                </a:hlinkClick>
              </a:rPr>
              <a:t>here</a:t>
            </a:r>
            <a:r>
              <a:rPr lang="en-GB" noProof="0">
                <a:solidFill>
                  <a:schemeClr val="bg1"/>
                </a:solidFill>
                <a:latin typeface="DM Sans Medium" pitchFamily="2" charset="77"/>
                <a:cs typeface="Arial" panose="020B0604020202020204" pitchFamily="34" charset="0"/>
              </a:rPr>
              <a:t>. </a:t>
            </a:r>
            <a:endParaRPr lang="en-GB" noProof="0">
              <a:latin typeface="DM Sans Medium" pitchFamily="2" charset="77"/>
              <a:cs typeface="Arial" panose="020B0604020202020204" pitchFamily="34" charset="0"/>
            </a:endParaRPr>
          </a:p>
        </p:txBody>
      </p:sp>
      <p:pic>
        <p:nvPicPr>
          <p:cNvPr id="10" name="Picture 9">
            <a:extLst>
              <a:ext uri="{FF2B5EF4-FFF2-40B4-BE49-F238E27FC236}">
                <a16:creationId xmlns:a16="http://schemas.microsoft.com/office/drawing/2014/main" id="{FF1F6FEC-4B35-B738-0DFB-659A04D02838}"/>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9555687" y="3800165"/>
            <a:ext cx="2403029" cy="2799722"/>
          </a:xfrm>
          <a:prstGeom prst="rect">
            <a:avLst/>
          </a:prstGeom>
        </p:spPr>
      </p:pic>
    </p:spTree>
    <p:extLst>
      <p:ext uri="{BB962C8B-B14F-4D97-AF65-F5344CB8AC3E}">
        <p14:creationId xmlns:p14="http://schemas.microsoft.com/office/powerpoint/2010/main" val="1920989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EB8E021-1223-0943-B509-ADED069FF1CA}"/>
              </a:ext>
            </a:extLst>
          </p:cNvPr>
          <p:cNvPicPr>
            <a:picLocks noChangeAspect="1"/>
          </p:cNvPicPr>
          <p:nvPr/>
        </p:nvPicPr>
        <p:blipFill>
          <a:blip r:embed="rId3"/>
          <a:stretch>
            <a:fillRect/>
          </a:stretch>
        </p:blipFill>
        <p:spPr>
          <a:xfrm>
            <a:off x="493" y="-18974"/>
            <a:ext cx="12225238" cy="6876696"/>
          </a:xfrm>
          <a:prstGeom prst="rect">
            <a:avLst/>
          </a:prstGeom>
        </p:spPr>
      </p:pic>
      <p:sp>
        <p:nvSpPr>
          <p:cNvPr id="11" name="officeArt object" descr="Headline lorem ipsum consectetur elitsed adipiscing eiusmod tempor incididunt">
            <a:extLst>
              <a:ext uri="{FF2B5EF4-FFF2-40B4-BE49-F238E27FC236}">
                <a16:creationId xmlns:a16="http://schemas.microsoft.com/office/drawing/2014/main" id="{FD739E7B-751E-A540-9481-E743AD09D685}"/>
              </a:ext>
            </a:extLst>
          </p:cNvPr>
          <p:cNvSpPr txBox="1"/>
          <p:nvPr/>
        </p:nvSpPr>
        <p:spPr>
          <a:xfrm>
            <a:off x="767160" y="1301426"/>
            <a:ext cx="5868590" cy="4534332"/>
          </a:xfrm>
          <a:prstGeom prst="rect">
            <a:avLst/>
          </a:prstGeom>
          <a:noFill/>
          <a:ln w="12700" cap="flat">
            <a:noFill/>
            <a:miter lim="400000"/>
          </a:ln>
          <a:effectLst/>
        </p:spPr>
        <p:txBody>
          <a:bodyPr wrap="square" lIns="0" tIns="0" rIns="0" bIns="0" numCol="1" anchor="t">
            <a:noAutofit/>
          </a:bodyPr>
          <a:lstStyle/>
          <a:p>
            <a:r>
              <a:rPr lang="en-US" sz="4000">
                <a:solidFill>
                  <a:srgbClr val="0026CA"/>
                </a:solidFill>
                <a:latin typeface="Grifo M Bold"/>
                <a:ea typeface="Arial Unicode MS"/>
                <a:cs typeface="Arial Unicode MS"/>
              </a:rPr>
              <a:t>Pharmaceuticals &amp; Healthcare Products</a:t>
            </a:r>
            <a:endPar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endParaRPr>
          </a:p>
          <a:p>
            <a:endPar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endParaRPr>
          </a:p>
          <a:p>
            <a:endPar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endParaRPr>
          </a:p>
        </p:txBody>
      </p:sp>
      <p:sp>
        <p:nvSpPr>
          <p:cNvPr id="14" name="officeArt object" descr="MAGAZINE #00 MOnTH 2022">
            <a:extLst>
              <a:ext uri="{FF2B5EF4-FFF2-40B4-BE49-F238E27FC236}">
                <a16:creationId xmlns:a16="http://schemas.microsoft.com/office/drawing/2014/main" id="{D5C0F27D-DA7C-4A4D-87C9-2FFA0D579F8F}"/>
              </a:ext>
            </a:extLst>
          </p:cNvPr>
          <p:cNvSpPr txBox="1"/>
          <p:nvPr/>
        </p:nvSpPr>
        <p:spPr>
          <a:xfrm>
            <a:off x="767160" y="574343"/>
            <a:ext cx="3700906" cy="796245"/>
          </a:xfrm>
          <a:prstGeom prst="rect">
            <a:avLst/>
          </a:prstGeom>
          <a:noFill/>
          <a:ln w="12700" cap="flat">
            <a:noFill/>
            <a:miter lim="400000"/>
          </a:ln>
          <a:effectLst/>
        </p:spPr>
        <p:txBody>
          <a:bodyPr wrap="square" lIns="0" tIns="0" rIns="0" bIns="0" numCol="1" anchor="ctr">
            <a:noAutofit/>
          </a:bodyPr>
          <a:lstStyle/>
          <a:p>
            <a:r>
              <a:rPr lang="en-US" sz="2400">
                <a:solidFill>
                  <a:srgbClr val="979DAC"/>
                </a:solidFill>
                <a:latin typeface="Big Shoulders Text Bold" pitchFamily="2" charset="77"/>
                <a:ea typeface="Arial Unicode MS" panose="020B0604020202020204" pitchFamily="34" charset="-128"/>
                <a:cs typeface="Times New Roman" panose="02020603050405020304" pitchFamily="18" charset="0"/>
              </a:rPr>
              <a:t>POLICY AGENDA</a:t>
            </a:r>
          </a:p>
        </p:txBody>
      </p:sp>
      <p:sp>
        <p:nvSpPr>
          <p:cNvPr id="6" name="Rectangle 5">
            <a:extLst>
              <a:ext uri="{FF2B5EF4-FFF2-40B4-BE49-F238E27FC236}">
                <a16:creationId xmlns:a16="http://schemas.microsoft.com/office/drawing/2014/main" id="{D7376C38-D3FC-4D07-8C15-EC03B4280A10}"/>
              </a:ext>
            </a:extLst>
          </p:cNvPr>
          <p:cNvSpPr/>
          <p:nvPr/>
        </p:nvSpPr>
        <p:spPr>
          <a:xfrm>
            <a:off x="267362" y="2249354"/>
            <a:ext cx="5562619" cy="4473019"/>
          </a:xfrm>
          <a:prstGeom prst="rect">
            <a:avLst/>
          </a:prstGeom>
        </p:spPr>
        <p:txBody>
          <a:bodyPr wrap="square" lIns="91440" tIns="45720" rIns="91440" bIns="45720" anchor="t">
            <a:spAutoFit/>
          </a:bodyPr>
          <a:lstStyle/>
          <a:p>
            <a:pPr>
              <a:spcAft>
                <a:spcPts val="388"/>
              </a:spcAft>
              <a:defRPr/>
            </a:pPr>
            <a:endParaRPr lang="en-GB" altLang="en-US" dirty="0">
              <a:latin typeface="DM Sans Medium" pitchFamily="2" charset="77"/>
              <a:cs typeface="Arial" panose="020B0604020202020204" pitchFamily="34" charset="0"/>
            </a:endParaRPr>
          </a:p>
          <a:p>
            <a:pPr marL="285750" indent="-285750">
              <a:spcAft>
                <a:spcPts val="388"/>
              </a:spcAft>
              <a:buFont typeface="Arial" panose="020B0604020202020204" pitchFamily="34" charset="0"/>
              <a:buChar char="•"/>
              <a:defRPr/>
            </a:pPr>
            <a:r>
              <a:rPr lang="en-GB" altLang="en-US" sz="1600" dirty="0">
                <a:latin typeface="DM Sans Medium"/>
                <a:cs typeface="Arial"/>
              </a:rPr>
              <a:t>Continued lobbying with on EU general pharmaceutical legislation</a:t>
            </a:r>
            <a:endParaRPr lang="en-GB" altLang="en-US" sz="1600" dirty="0">
              <a:latin typeface="DM Sans Medium" pitchFamily="2" charset="77"/>
              <a:cs typeface="Arial" panose="020B0604020202020204" pitchFamily="34" charset="0"/>
            </a:endParaRPr>
          </a:p>
          <a:p>
            <a:pPr marL="742950" lvl="1" indent="-285750">
              <a:spcAft>
                <a:spcPts val="388"/>
              </a:spcAft>
              <a:buFont typeface="Arial" panose="020B0604020202020204" pitchFamily="34" charset="0"/>
              <a:buChar char="•"/>
              <a:defRPr/>
            </a:pPr>
            <a:r>
              <a:rPr lang="en-BE" altLang="en-US" sz="1600" dirty="0">
                <a:latin typeface="DM Sans Medium"/>
                <a:cs typeface="Arial"/>
                <a:hlinkClick r:id="rId4"/>
              </a:rPr>
              <a:t>Position on the Critical Medicine Act</a:t>
            </a:r>
            <a:endParaRPr lang="en-GB" altLang="en-US" sz="1600" dirty="0">
              <a:latin typeface="DM Sans Medium"/>
              <a:cs typeface="Arial"/>
            </a:endParaRPr>
          </a:p>
          <a:p>
            <a:pPr marL="742950" lvl="1" indent="-285750">
              <a:spcAft>
                <a:spcPts val="388"/>
              </a:spcAft>
              <a:buFont typeface="Arial" panose="020B0604020202020204" pitchFamily="34" charset="0"/>
              <a:buChar char="•"/>
              <a:defRPr/>
            </a:pPr>
            <a:r>
              <a:rPr lang="en-GB" altLang="en-US" sz="1600" dirty="0">
                <a:latin typeface="DM Sans Medium"/>
                <a:cs typeface="Arial"/>
                <a:hlinkClick r:id="rId5"/>
              </a:rPr>
              <a:t>Joint statement </a:t>
            </a:r>
            <a:r>
              <a:rPr lang="en-GB" altLang="en-US" sz="1600" dirty="0">
                <a:latin typeface="DM Sans Medium"/>
                <a:cs typeface="Arial"/>
              </a:rPr>
              <a:t>on need to maintain paper leaflets alongside electronic product Information </a:t>
            </a:r>
            <a:endParaRPr lang="en-BE" altLang="en-US" sz="1600" dirty="0">
              <a:latin typeface="DM Sans Medium"/>
              <a:cs typeface="Arial"/>
            </a:endParaRPr>
          </a:p>
          <a:p>
            <a:pPr marL="285750" indent="-285750">
              <a:spcAft>
                <a:spcPts val="388"/>
              </a:spcAft>
              <a:buFont typeface="Arial" panose="020B0604020202020204" pitchFamily="34" charset="0"/>
              <a:buChar char="•"/>
              <a:defRPr/>
            </a:pPr>
            <a:r>
              <a:rPr lang="en-BE" altLang="en-US" sz="1600" dirty="0">
                <a:latin typeface="DM Sans Medium"/>
                <a:cs typeface="Arial"/>
              </a:rPr>
              <a:t>New </a:t>
            </a:r>
            <a:r>
              <a:rPr lang="en-US" altLang="en-US" sz="1600" dirty="0">
                <a:latin typeface="DM Sans Medium"/>
                <a:cs typeface="Arial"/>
                <a:hlinkClick r:id="rId6"/>
              </a:rPr>
              <a:t>statement</a:t>
            </a:r>
            <a:r>
              <a:rPr lang="en-US" altLang="en-US" sz="1600" dirty="0">
                <a:latin typeface="DM Sans Medium"/>
                <a:cs typeface="Arial"/>
              </a:rPr>
              <a:t> on medical devices and in-vitro diagnostics, March 2025</a:t>
            </a:r>
            <a:endParaRPr lang="en-BE" altLang="en-US" sz="1600" dirty="0">
              <a:latin typeface="DM Sans Medium"/>
              <a:cs typeface="Arial"/>
            </a:endParaRPr>
          </a:p>
          <a:p>
            <a:pPr marL="742950" lvl="1" indent="-285750">
              <a:spcAft>
                <a:spcPts val="388"/>
              </a:spcAft>
              <a:buFont typeface="Arial" panose="020B0604020202020204" pitchFamily="34" charset="0"/>
              <a:buChar char="•"/>
              <a:defRPr/>
            </a:pPr>
            <a:r>
              <a:rPr lang="en-US" altLang="en-US" sz="1600" dirty="0">
                <a:solidFill>
                  <a:prstClr val="black"/>
                </a:solidFill>
                <a:latin typeface="DM Sans Medium"/>
                <a:cs typeface="Arial"/>
              </a:rPr>
              <a:t>high quality standards for medical devices essential to ensure patient safety</a:t>
            </a:r>
            <a:endParaRPr lang="en-BE" altLang="en-US" sz="1600" dirty="0">
              <a:solidFill>
                <a:prstClr val="black"/>
              </a:solidFill>
              <a:latin typeface="DM Sans Medium"/>
              <a:cs typeface="Arial"/>
            </a:endParaRPr>
          </a:p>
          <a:p>
            <a:pPr marL="285750" indent="-285750">
              <a:spcAft>
                <a:spcPts val="388"/>
              </a:spcAft>
              <a:buFont typeface="Arial" panose="020B0604020202020204" pitchFamily="34" charset="0"/>
              <a:buChar char="•"/>
              <a:defRPr/>
            </a:pPr>
            <a:r>
              <a:rPr lang="en-GB" altLang="en-US" sz="1600" dirty="0">
                <a:solidFill>
                  <a:prstClr val="black"/>
                </a:solidFill>
                <a:latin typeface="DM Sans Medium"/>
                <a:cs typeface="Arial"/>
              </a:rPr>
              <a:t>Dissemination of </a:t>
            </a:r>
            <a:r>
              <a:rPr lang="en-GB" altLang="en-US" sz="1600" dirty="0">
                <a:solidFill>
                  <a:srgbClr val="0070C0"/>
                </a:solidFill>
                <a:latin typeface="DM Sans Medium"/>
                <a:cs typeface="Arial"/>
                <a:hlinkClick r:id="rId7">
                  <a:extLst>
                    <a:ext uri="{A12FA001-AC4F-418D-AE19-62706E023703}">
                      <ahyp:hlinkClr xmlns:ahyp="http://schemas.microsoft.com/office/drawing/2018/hyperlinkcolor" val="tx"/>
                    </a:ext>
                  </a:extLst>
                </a:hlinkClick>
              </a:rPr>
              <a:t>Guidelines</a:t>
            </a:r>
            <a:r>
              <a:rPr lang="en-GB" altLang="en-US" sz="1600" dirty="0">
                <a:solidFill>
                  <a:prstClr val="black"/>
                </a:solidFill>
                <a:latin typeface="DM Sans Medium"/>
                <a:cs typeface="Arial"/>
              </a:rPr>
              <a:t> on transparency of relationships between doctors and healthcare industry, November 2024</a:t>
            </a:r>
          </a:p>
          <a:p>
            <a:pPr lvl="1">
              <a:spcAft>
                <a:spcPts val="388"/>
              </a:spcAft>
              <a:defRPr/>
            </a:pPr>
            <a:endParaRPr lang="en-GB" altLang="en-US" sz="1600" dirty="0">
              <a:latin typeface="DM Sans Medium"/>
              <a:cs typeface="Arial"/>
            </a:endParaRPr>
          </a:p>
          <a:p>
            <a:pPr marL="285750" indent="-285750">
              <a:spcAft>
                <a:spcPts val="388"/>
              </a:spcAft>
              <a:buFont typeface="Arial" panose="020B0604020202020204" pitchFamily="34" charset="0"/>
              <a:buChar char="•"/>
              <a:defRPr/>
            </a:pPr>
            <a:endParaRPr lang="fr-BE" altLang="en-US" sz="1600" dirty="0">
              <a:solidFill>
                <a:srgbClr val="FF0000"/>
              </a:solidFill>
              <a:latin typeface="DM Sans Medium"/>
              <a:cs typeface="Arial"/>
            </a:endParaRPr>
          </a:p>
        </p:txBody>
      </p:sp>
      <p:pic>
        <p:nvPicPr>
          <p:cNvPr id="8" name="Picture 7">
            <a:extLst>
              <a:ext uri="{FF2B5EF4-FFF2-40B4-BE49-F238E27FC236}">
                <a16:creationId xmlns:a16="http://schemas.microsoft.com/office/drawing/2014/main" id="{4312D299-7CC4-B010-D40E-E83E4658BB7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420240" y="160393"/>
            <a:ext cx="2607392" cy="3268607"/>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F430D4C-C5EE-7A2E-BADB-08E9EBC17B3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241016" y="1851573"/>
            <a:ext cx="3222779" cy="3849021"/>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2465E3CB-A962-EF95-94C6-25B471CBC19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321801" y="3676923"/>
            <a:ext cx="2602837" cy="30716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97106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EB8E021-1223-0943-B509-ADED069FF1CA}"/>
              </a:ext>
            </a:extLst>
          </p:cNvPr>
          <p:cNvPicPr>
            <a:picLocks noChangeAspect="1"/>
          </p:cNvPicPr>
          <p:nvPr/>
        </p:nvPicPr>
        <p:blipFill>
          <a:blip r:embed="rId3"/>
          <a:stretch>
            <a:fillRect/>
          </a:stretch>
        </p:blipFill>
        <p:spPr>
          <a:xfrm>
            <a:off x="493" y="-18974"/>
            <a:ext cx="12225238" cy="6876696"/>
          </a:xfrm>
          <a:prstGeom prst="rect">
            <a:avLst/>
          </a:prstGeom>
        </p:spPr>
      </p:pic>
      <p:sp>
        <p:nvSpPr>
          <p:cNvPr id="11" name="officeArt object" descr="Headline lorem ipsum consectetur elitsed adipiscing eiusmod tempor incididunt">
            <a:extLst>
              <a:ext uri="{FF2B5EF4-FFF2-40B4-BE49-F238E27FC236}">
                <a16:creationId xmlns:a16="http://schemas.microsoft.com/office/drawing/2014/main" id="{FD739E7B-751E-A540-9481-E743AD09D685}"/>
              </a:ext>
            </a:extLst>
          </p:cNvPr>
          <p:cNvSpPr txBox="1"/>
          <p:nvPr/>
        </p:nvSpPr>
        <p:spPr>
          <a:xfrm>
            <a:off x="767160" y="1209293"/>
            <a:ext cx="5868590" cy="4783023"/>
          </a:xfrm>
          <a:prstGeom prst="rect">
            <a:avLst/>
          </a:prstGeom>
          <a:noFill/>
          <a:ln w="12700" cap="flat">
            <a:noFill/>
            <a:miter lim="400000"/>
          </a:ln>
          <a:effectLst/>
        </p:spPr>
        <p:txBody>
          <a:bodyPr wrap="square" lIns="0" tIns="0" rIns="0" bIns="0" numCol="1" anchor="t">
            <a:noAutofit/>
          </a:bodyPr>
          <a:lstStyle/>
          <a:p>
            <a:r>
              <a:rPr lang="en-BE"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rPr>
              <a:t>Public Health </a:t>
            </a:r>
            <a:endPar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endParaRPr>
          </a:p>
          <a:p>
            <a:endPar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endParaRPr>
          </a:p>
          <a:p>
            <a:endParaRPr lang="en-US" sz="4001">
              <a:solidFill>
                <a:srgbClr val="0026CA"/>
              </a:solidFill>
              <a:latin typeface="Grifo M Bold" panose="02050603090505060204" pitchFamily="18" charset="77"/>
              <a:ea typeface="Arial Unicode MS" panose="020B0604020202020204" pitchFamily="34" charset="-128"/>
              <a:cs typeface="Arial Unicode MS" panose="020B0604020202020204" pitchFamily="34" charset="-128"/>
            </a:endParaRPr>
          </a:p>
        </p:txBody>
      </p:sp>
      <p:sp>
        <p:nvSpPr>
          <p:cNvPr id="14" name="officeArt object" descr="MAGAZINE #00 MOnTH 2022">
            <a:extLst>
              <a:ext uri="{FF2B5EF4-FFF2-40B4-BE49-F238E27FC236}">
                <a16:creationId xmlns:a16="http://schemas.microsoft.com/office/drawing/2014/main" id="{D5C0F27D-DA7C-4A4D-87C9-2FFA0D579F8F}"/>
              </a:ext>
            </a:extLst>
          </p:cNvPr>
          <p:cNvSpPr txBox="1"/>
          <p:nvPr/>
        </p:nvSpPr>
        <p:spPr>
          <a:xfrm>
            <a:off x="767160" y="574343"/>
            <a:ext cx="3700906" cy="796245"/>
          </a:xfrm>
          <a:prstGeom prst="rect">
            <a:avLst/>
          </a:prstGeom>
          <a:noFill/>
          <a:ln w="12700" cap="flat">
            <a:noFill/>
            <a:miter lim="400000"/>
          </a:ln>
          <a:effectLst/>
        </p:spPr>
        <p:txBody>
          <a:bodyPr wrap="square" lIns="0" tIns="0" rIns="0" bIns="0" numCol="1" anchor="ctr">
            <a:noAutofit/>
          </a:bodyPr>
          <a:lstStyle/>
          <a:p>
            <a:r>
              <a:rPr lang="en-US" sz="2400">
                <a:solidFill>
                  <a:srgbClr val="979DAC"/>
                </a:solidFill>
                <a:latin typeface="Big Shoulders Text Bold" pitchFamily="2" charset="77"/>
                <a:ea typeface="Arial Unicode MS" panose="020B0604020202020204" pitchFamily="34" charset="-128"/>
                <a:cs typeface="Times New Roman" panose="02020603050405020304" pitchFamily="18" charset="0"/>
              </a:rPr>
              <a:t>POLICY AGENDA</a:t>
            </a:r>
          </a:p>
        </p:txBody>
      </p:sp>
      <p:sp>
        <p:nvSpPr>
          <p:cNvPr id="6" name="Rectangle 5">
            <a:extLst>
              <a:ext uri="{FF2B5EF4-FFF2-40B4-BE49-F238E27FC236}">
                <a16:creationId xmlns:a16="http://schemas.microsoft.com/office/drawing/2014/main" id="{D7376C38-D3FC-4D07-8C15-EC03B4280A10}"/>
              </a:ext>
            </a:extLst>
          </p:cNvPr>
          <p:cNvSpPr/>
          <p:nvPr/>
        </p:nvSpPr>
        <p:spPr>
          <a:xfrm>
            <a:off x="667285" y="1758955"/>
            <a:ext cx="5868590" cy="5201424"/>
          </a:xfrm>
          <a:prstGeom prst="rect">
            <a:avLst/>
          </a:prstGeom>
        </p:spPr>
        <p:txBody>
          <a:bodyPr wrap="square" lIns="91440" tIns="45720" rIns="91440" bIns="45720" anchor="t">
            <a:spAutoFit/>
          </a:bodyPr>
          <a:lstStyle/>
          <a:p>
            <a:pPr lvl="1">
              <a:spcAft>
                <a:spcPts val="388"/>
              </a:spcAft>
              <a:defRPr/>
            </a:pPr>
            <a:endParaRPr lang="en-US" altLang="en-US" sz="1600" dirty="0">
              <a:latin typeface="DM Sans Medium"/>
              <a:cs typeface="Arial"/>
            </a:endParaRPr>
          </a:p>
          <a:p>
            <a:pPr lvl="1">
              <a:spcAft>
                <a:spcPts val="388"/>
              </a:spcAft>
              <a:defRPr/>
            </a:pPr>
            <a:endParaRPr lang="en-BE" altLang="en-US" sz="1600" dirty="0">
              <a:latin typeface="DM Sans Medium"/>
              <a:cs typeface="Arial"/>
            </a:endParaRPr>
          </a:p>
          <a:p>
            <a:pPr marL="285750" indent="-285750">
              <a:spcAft>
                <a:spcPts val="388"/>
              </a:spcAft>
              <a:buFont typeface="Arial" panose="020B0604020202020204" pitchFamily="34" charset="0"/>
              <a:buChar char="•"/>
              <a:defRPr/>
            </a:pPr>
            <a:r>
              <a:rPr lang="en-US" altLang="en-US" sz="1600" dirty="0">
                <a:latin typeface="DM Sans Medium"/>
                <a:cs typeface="Arial"/>
              </a:rPr>
              <a:t>New combined Working Group on Public Health</a:t>
            </a:r>
            <a:endParaRPr lang="en-BE" altLang="en-US" sz="1600" dirty="0">
              <a:latin typeface="DM Sans Medium"/>
              <a:cs typeface="Arial"/>
            </a:endParaRPr>
          </a:p>
          <a:p>
            <a:pPr marL="285750" indent="-285750">
              <a:spcAft>
                <a:spcPts val="388"/>
              </a:spcAft>
              <a:buFont typeface="Arial" panose="020B0604020202020204" pitchFamily="34" charset="0"/>
              <a:buChar char="•"/>
              <a:defRPr/>
            </a:pPr>
            <a:r>
              <a:rPr lang="en-US" altLang="en-US" sz="1600" dirty="0">
                <a:solidFill>
                  <a:prstClr val="black"/>
                </a:solidFill>
                <a:latin typeface="DM Sans Medium"/>
                <a:cs typeface="Arial"/>
              </a:rPr>
              <a:t>D</a:t>
            </a:r>
            <a:r>
              <a:rPr kumimoji="0" lang="en-US" altLang="en-US" sz="1600" b="0" i="0" u="none" strike="noStrike" kern="1200" cap="none" spc="0" normalizeH="0" baseline="0" noProof="0" dirty="0" err="1">
                <a:ln>
                  <a:noFill/>
                </a:ln>
                <a:solidFill>
                  <a:prstClr val="black"/>
                </a:solidFill>
                <a:effectLst/>
                <a:uLnTx/>
                <a:uFillTx/>
                <a:latin typeface="DM Sans Medium"/>
                <a:ea typeface="+mn-ea"/>
                <a:cs typeface="Arial"/>
              </a:rPr>
              <a:t>evelopment</a:t>
            </a:r>
            <a:r>
              <a:rPr kumimoji="0" lang="en-US" altLang="en-US" sz="1600" b="0" i="0" u="none" strike="noStrike" kern="1200" cap="none" spc="0" normalizeH="0" baseline="0" noProof="0" dirty="0">
                <a:ln>
                  <a:noFill/>
                </a:ln>
                <a:solidFill>
                  <a:prstClr val="black"/>
                </a:solidFill>
                <a:effectLst/>
                <a:uLnTx/>
                <a:uFillTx/>
                <a:latin typeface="DM Sans Medium"/>
                <a:ea typeface="+mn-ea"/>
                <a:cs typeface="Arial"/>
              </a:rPr>
              <a:t> </a:t>
            </a:r>
            <a:r>
              <a:rPr kumimoji="0" lang="en-BE" altLang="en-US" sz="1600" b="0" i="0" u="none" strike="noStrike" kern="1200" cap="none" spc="0" normalizeH="0" baseline="0" noProof="0" dirty="0">
                <a:ln>
                  <a:noFill/>
                </a:ln>
                <a:solidFill>
                  <a:prstClr val="black"/>
                </a:solidFill>
                <a:effectLst/>
                <a:uLnTx/>
                <a:uFillTx/>
                <a:latin typeface="DM Sans Medium"/>
                <a:ea typeface="+mn-ea"/>
                <a:cs typeface="Arial"/>
              </a:rPr>
              <a:t>of </a:t>
            </a:r>
            <a:r>
              <a:rPr kumimoji="0" lang="en-US" altLang="en-US" sz="1600" b="0" i="0" u="none" strike="noStrike" kern="1200" cap="none" spc="0" normalizeH="0" baseline="0" noProof="0" dirty="0">
                <a:ln>
                  <a:noFill/>
                </a:ln>
                <a:solidFill>
                  <a:prstClr val="black"/>
                </a:solidFill>
                <a:effectLst/>
                <a:uLnTx/>
                <a:uFillTx/>
                <a:latin typeface="DM Sans Medium"/>
                <a:ea typeface="+mn-ea"/>
                <a:cs typeface="Arial"/>
              </a:rPr>
              <a:t>a new policy on the health effects of gambling</a:t>
            </a:r>
            <a:endParaRPr kumimoji="0" lang="en-BE" altLang="en-US" sz="1600" b="0" i="0" u="none" strike="noStrike" kern="1200" cap="none" spc="0" normalizeH="0" baseline="0" noProof="0" dirty="0">
              <a:ln>
                <a:noFill/>
              </a:ln>
              <a:solidFill>
                <a:prstClr val="black"/>
              </a:solidFill>
              <a:effectLst/>
              <a:uLnTx/>
              <a:uFillTx/>
              <a:latin typeface="DM Sans Medium"/>
              <a:ea typeface="+mn-ea"/>
              <a:cs typeface="Arial"/>
            </a:endParaRPr>
          </a:p>
          <a:p>
            <a:pPr marL="285750" indent="-285750">
              <a:spcAft>
                <a:spcPts val="388"/>
              </a:spcAft>
              <a:buFont typeface="Arial" panose="020B0604020202020204" pitchFamily="34" charset="0"/>
              <a:buChar char="•"/>
              <a:defRPr/>
            </a:pPr>
            <a:r>
              <a:rPr kumimoji="0" lang="en-US" altLang="en-US" sz="1600" b="0" i="0" u="none" strike="noStrike" kern="1200" cap="none" spc="0" normalizeH="0" baseline="0" noProof="0" dirty="0">
                <a:ln>
                  <a:noFill/>
                </a:ln>
                <a:solidFill>
                  <a:prstClr val="black"/>
                </a:solidFill>
                <a:effectLst/>
                <a:uLnTx/>
                <a:uFillTx/>
                <a:latin typeface="DM Sans Medium"/>
                <a:ea typeface="+mn-ea"/>
                <a:cs typeface="Arial"/>
              </a:rPr>
              <a:t>Members’ survey to map </a:t>
            </a:r>
            <a:r>
              <a:rPr lang="en-US" altLang="en-US" sz="1600" dirty="0">
                <a:solidFill>
                  <a:prstClr val="black"/>
                </a:solidFill>
                <a:latin typeface="DM Sans Medium"/>
                <a:cs typeface="Arial"/>
              </a:rPr>
              <a:t>on </a:t>
            </a:r>
            <a:r>
              <a:rPr kumimoji="0" lang="en-US" altLang="en-US" sz="1600" b="0" i="0" u="none" strike="noStrike" kern="1200" cap="none" spc="0" normalizeH="0" baseline="0" noProof="0" dirty="0">
                <a:ln>
                  <a:noFill/>
                </a:ln>
                <a:solidFill>
                  <a:prstClr val="black"/>
                </a:solidFill>
                <a:effectLst/>
                <a:uLnTx/>
                <a:uFillTx/>
                <a:latin typeface="DM Sans Medium"/>
                <a:ea typeface="+mn-ea"/>
                <a:cs typeface="Arial"/>
              </a:rPr>
              <a:t>support for the mental health of doctors</a:t>
            </a:r>
            <a:endParaRPr kumimoji="0" lang="en-BE" altLang="en-US" sz="1600" b="0" i="0" u="none" strike="noStrike" kern="1200" cap="none" spc="0" normalizeH="0" baseline="0" noProof="0" dirty="0">
              <a:ln>
                <a:noFill/>
              </a:ln>
              <a:solidFill>
                <a:prstClr val="black"/>
              </a:solidFill>
              <a:effectLst/>
              <a:uLnTx/>
              <a:uFillTx/>
              <a:latin typeface="DM Sans Medium"/>
              <a:ea typeface="+mn-ea"/>
              <a:cs typeface="Arial"/>
            </a:endParaRPr>
          </a:p>
          <a:p>
            <a:pPr marL="285750" marR="0" lvl="0" indent="-285750" algn="l" defTabSz="914400" rtl="0" eaLnBrk="1" fontAlgn="auto" latinLnBrk="0" hangingPunct="1">
              <a:lnSpc>
                <a:spcPct val="100000"/>
              </a:lnSpc>
              <a:spcBef>
                <a:spcPts val="0"/>
              </a:spcBef>
              <a:spcAft>
                <a:spcPts val="388"/>
              </a:spcAft>
              <a:buClrTx/>
              <a:buSzTx/>
              <a:buFont typeface="Arial" panose="020B0604020202020204" pitchFamily="34" charset="0"/>
              <a:buChar char="•"/>
              <a:tabLst/>
              <a:defRPr/>
            </a:pPr>
            <a:r>
              <a:rPr lang="en-GB" altLang="en-US" sz="1600" dirty="0">
                <a:solidFill>
                  <a:prstClr val="black"/>
                </a:solidFill>
                <a:latin typeface="DM Sans Medium"/>
                <a:cs typeface="Arial"/>
              </a:rPr>
              <a:t>A</a:t>
            </a:r>
            <a:r>
              <a:rPr kumimoji="0" lang="en-GB" altLang="en-US" sz="1600" b="0" i="0" u="none" strike="noStrike" kern="1200" cap="none" spc="0" normalizeH="0" baseline="0" noProof="0" dirty="0" err="1">
                <a:ln>
                  <a:noFill/>
                </a:ln>
                <a:solidFill>
                  <a:prstClr val="black"/>
                </a:solidFill>
                <a:effectLst/>
                <a:uLnTx/>
                <a:uFillTx/>
                <a:latin typeface="DM Sans Medium"/>
                <a:ea typeface="+mn-ea"/>
                <a:cs typeface="Arial"/>
              </a:rPr>
              <a:t>ction</a:t>
            </a:r>
            <a:r>
              <a:rPr kumimoji="0" lang="en-GB" altLang="en-US" sz="1600" b="0" i="0" u="none" strike="noStrike" kern="1200" cap="none" spc="0" normalizeH="0" baseline="0" noProof="0" dirty="0">
                <a:ln>
                  <a:noFill/>
                </a:ln>
                <a:solidFill>
                  <a:prstClr val="black"/>
                </a:solidFill>
                <a:effectLst/>
                <a:uLnTx/>
                <a:uFillTx/>
                <a:latin typeface="DM Sans Medium"/>
                <a:ea typeface="+mn-ea"/>
                <a:cs typeface="Arial"/>
              </a:rPr>
              <a:t> on clean air and climate change</a:t>
            </a:r>
            <a:r>
              <a:rPr lang="en-US" altLang="en-US" sz="1600" dirty="0">
                <a:latin typeface="DM Sans Medium" pitchFamily="2" charset="77"/>
                <a:cs typeface="Arial" panose="020B0604020202020204" pitchFamily="34" charset="0"/>
              </a:rPr>
              <a:t>, e.g. through EU Healthy Air Coalition</a:t>
            </a:r>
          </a:p>
          <a:p>
            <a:pPr marL="285750" indent="-285750">
              <a:spcAft>
                <a:spcPts val="388"/>
              </a:spcAft>
              <a:buFont typeface="Arial" panose="020B0604020202020204" pitchFamily="34" charset="0"/>
              <a:buChar char="•"/>
              <a:defRPr/>
            </a:pPr>
            <a:r>
              <a:rPr lang="en-US" altLang="en-US" sz="1600" dirty="0">
                <a:latin typeface="DM Sans Medium"/>
                <a:cs typeface="Arial"/>
              </a:rPr>
              <a:t>Co-chairing the Coalition for Vaccination, </a:t>
            </a:r>
            <a:r>
              <a:rPr lang="en-BE" altLang="en-US" sz="1600" dirty="0">
                <a:latin typeface="DM Sans Medium"/>
                <a:cs typeface="Arial"/>
              </a:rPr>
              <a:t>with </a:t>
            </a:r>
            <a:r>
              <a:rPr lang="en-US" altLang="en-US" sz="1600" dirty="0">
                <a:latin typeface="DM Sans Medium"/>
                <a:cs typeface="Arial"/>
              </a:rPr>
              <a:t>a</a:t>
            </a:r>
            <a:r>
              <a:rPr lang="en-BE" altLang="en-US" sz="1600" dirty="0">
                <a:latin typeface="DM Sans Medium"/>
                <a:cs typeface="Arial"/>
              </a:rPr>
              <a:t> press release </a:t>
            </a:r>
            <a:r>
              <a:rPr lang="en-US" altLang="en-US" sz="1600" dirty="0">
                <a:solidFill>
                  <a:prstClr val="black"/>
                </a:solidFill>
                <a:latin typeface="DM Sans Medium"/>
                <a:cs typeface="Arial"/>
              </a:rPr>
              <a:t>for WHO European </a:t>
            </a:r>
            <a:r>
              <a:rPr lang="en-US" altLang="en-US" sz="1600" dirty="0" err="1">
                <a:solidFill>
                  <a:prstClr val="black"/>
                </a:solidFill>
                <a:latin typeface="DM Sans Medium"/>
                <a:cs typeface="Arial"/>
              </a:rPr>
              <a:t>Immunisation</a:t>
            </a:r>
            <a:r>
              <a:rPr kumimoji="0" lang="en-US" altLang="en-US" sz="1600" b="0" i="0" u="none" strike="noStrike" kern="1200" cap="none" spc="0" normalizeH="0" baseline="0" noProof="0" dirty="0">
                <a:ln>
                  <a:noFill/>
                </a:ln>
                <a:solidFill>
                  <a:prstClr val="black"/>
                </a:solidFill>
                <a:effectLst/>
                <a:uLnTx/>
                <a:uFillTx/>
                <a:latin typeface="DM Sans Medium"/>
                <a:cs typeface="Arial"/>
              </a:rPr>
              <a:t> </a:t>
            </a:r>
            <a:r>
              <a:rPr lang="en-US" altLang="en-US" sz="1600" dirty="0">
                <a:solidFill>
                  <a:prstClr val="black"/>
                </a:solidFill>
                <a:latin typeface="DM Sans Medium"/>
                <a:cs typeface="Arial"/>
              </a:rPr>
              <a:t>Week</a:t>
            </a:r>
          </a:p>
          <a:p>
            <a:pPr marL="285750" indent="-285750">
              <a:spcAft>
                <a:spcPts val="388"/>
              </a:spcAft>
              <a:buFont typeface="Arial" panose="020B0604020202020204" pitchFamily="34" charset="0"/>
              <a:buChar char="•"/>
              <a:defRPr/>
            </a:pPr>
            <a:r>
              <a:rPr lang="en-US" altLang="en-US" sz="1600" dirty="0">
                <a:solidFill>
                  <a:prstClr val="black"/>
                </a:solidFill>
                <a:latin typeface="DM Sans Medium"/>
                <a:cs typeface="Arial"/>
              </a:rPr>
              <a:t>Urging the EU to revise the tobacco control directives</a:t>
            </a:r>
          </a:p>
          <a:p>
            <a:pPr marL="285750" indent="-285750">
              <a:spcAft>
                <a:spcPts val="388"/>
              </a:spcAft>
              <a:buFont typeface="Arial" panose="020B0604020202020204" pitchFamily="34" charset="0"/>
              <a:buChar char="•"/>
              <a:defRPr/>
            </a:pPr>
            <a:r>
              <a:rPr lang="en-US" altLang="en-US" sz="1600" dirty="0">
                <a:solidFill>
                  <a:prstClr val="black"/>
                </a:solidFill>
                <a:latin typeface="DM Sans Medium"/>
                <a:cs typeface="Arial"/>
              </a:rPr>
              <a:t>New European Alcohol Health Alliance with WHO/Europe</a:t>
            </a:r>
          </a:p>
          <a:p>
            <a:pPr>
              <a:spcAft>
                <a:spcPts val="388"/>
              </a:spcAft>
              <a:defRPr/>
            </a:pPr>
            <a:endParaRPr lang="en-GB" altLang="en-US" sz="1600" dirty="0">
              <a:latin typeface="DM Sans Medium" pitchFamily="2" charset="77"/>
              <a:cs typeface="Arial" panose="020B0604020202020204" pitchFamily="34" charset="0"/>
            </a:endParaRPr>
          </a:p>
          <a:p>
            <a:pPr marL="285750" indent="-285750">
              <a:spcAft>
                <a:spcPts val="388"/>
              </a:spcAft>
              <a:buFont typeface="Arial" panose="020B0604020202020204" pitchFamily="34" charset="0"/>
              <a:buChar char="•"/>
              <a:defRPr/>
            </a:pPr>
            <a:endParaRPr lang="en-GB" altLang="en-US" sz="1600" dirty="0">
              <a:latin typeface="DM Sans Medium"/>
              <a:cs typeface="Arial"/>
            </a:endParaRPr>
          </a:p>
          <a:p>
            <a:pPr marL="285750" indent="-285750">
              <a:spcAft>
                <a:spcPts val="388"/>
              </a:spcAft>
              <a:buFont typeface="Arial" panose="020B0604020202020204" pitchFamily="34" charset="0"/>
              <a:buChar char="•"/>
              <a:defRPr/>
            </a:pPr>
            <a:endParaRPr lang="en-BE" altLang="en-US" sz="2000" dirty="0">
              <a:latin typeface="DM Sans Medium" pitchFamily="2" charset="77"/>
              <a:cs typeface="Arial" panose="020B0604020202020204" pitchFamily="34" charset="0"/>
            </a:endParaRPr>
          </a:p>
          <a:p>
            <a:pPr marL="742950" lvl="1" indent="-285750">
              <a:spcAft>
                <a:spcPts val="388"/>
              </a:spcAft>
              <a:buFont typeface="Arial" panose="020B0604020202020204" pitchFamily="34" charset="0"/>
              <a:buChar char="•"/>
              <a:defRPr/>
            </a:pPr>
            <a:endParaRPr lang="en-GB" altLang="en-US" sz="1600" dirty="0">
              <a:latin typeface="DM Sans Medium" pitchFamily="2" charset="77"/>
              <a:cs typeface="Arial" panose="020B0604020202020204" pitchFamily="34" charset="0"/>
            </a:endParaRPr>
          </a:p>
        </p:txBody>
      </p:sp>
      <p:pic>
        <p:nvPicPr>
          <p:cNvPr id="4" name="Picture 3">
            <a:extLst>
              <a:ext uri="{FF2B5EF4-FFF2-40B4-BE49-F238E27FC236}">
                <a16:creationId xmlns:a16="http://schemas.microsoft.com/office/drawing/2014/main" id="{34A79909-07FD-B4A1-8196-9D0301D40AC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35750" y="152092"/>
            <a:ext cx="3169462" cy="3854453"/>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276E8C66-0B91-3F39-4F53-1392925009F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02417" y="4198903"/>
            <a:ext cx="4579036" cy="24664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2338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5DC60-E8E1-3FE2-C2FC-761EA868700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2214825-B3AD-6B7D-55D9-C721E14788D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00" r="-107"/>
          <a:stretch/>
        </p:blipFill>
        <p:spPr>
          <a:xfrm>
            <a:off x="0" y="-6314"/>
            <a:ext cx="12192000" cy="6864314"/>
          </a:xfrm>
          <a:prstGeom prst="rect">
            <a:avLst/>
          </a:prstGeom>
        </p:spPr>
      </p:pic>
      <p:sp>
        <p:nvSpPr>
          <p:cNvPr id="11" name="officeArt object" descr="Headline lorem ipsum consectetur elitsed adipiscing eiusmod tempor incididunt">
            <a:extLst>
              <a:ext uri="{FF2B5EF4-FFF2-40B4-BE49-F238E27FC236}">
                <a16:creationId xmlns:a16="http://schemas.microsoft.com/office/drawing/2014/main" id="{F7DC8B7C-2AB9-7B21-1C26-8665F8342E0B}"/>
              </a:ext>
            </a:extLst>
          </p:cNvPr>
          <p:cNvSpPr txBox="1"/>
          <p:nvPr/>
        </p:nvSpPr>
        <p:spPr>
          <a:xfrm>
            <a:off x="806440" y="1411928"/>
            <a:ext cx="5482407" cy="1282436"/>
          </a:xfrm>
          <a:prstGeom prst="rect">
            <a:avLst/>
          </a:prstGeom>
          <a:noFill/>
          <a:ln w="12700" cap="flat">
            <a:noFill/>
            <a:miter lim="400000"/>
          </a:ln>
          <a:effectLst/>
        </p:spPr>
        <p:txBody>
          <a:bodyPr wrap="square" lIns="0" tIns="0" rIns="0" bIns="0" numCol="1" anchor="t">
            <a:noAutofit/>
          </a:bodyPr>
          <a:lstStyle/>
          <a:p>
            <a:r>
              <a:rPr lang="en-US" sz="4000">
                <a:solidFill>
                  <a:srgbClr val="0026CA"/>
                </a:solidFill>
                <a:latin typeface="Grifo M Bold"/>
                <a:ea typeface="Arial Unicode MS"/>
                <a:cs typeface="Arial Unicode MS"/>
              </a:rPr>
              <a:t>New</a:t>
            </a:r>
            <a:r>
              <a:rPr lang="en-US" sz="4000" noProof="0">
                <a:solidFill>
                  <a:srgbClr val="0026CA"/>
                </a:solidFill>
                <a:latin typeface="Grifo M Bold"/>
                <a:ea typeface="Arial Unicode MS"/>
                <a:cs typeface="Arial Unicode MS"/>
              </a:rPr>
              <a:t> magazine focuses on health workforce and disease prevention</a:t>
            </a:r>
            <a:endParaRPr lang="en-GB" sz="4000" noProof="0">
              <a:solidFill>
                <a:srgbClr val="0026CA"/>
              </a:solidFill>
              <a:latin typeface="Grifo M Bold"/>
              <a:ea typeface="Arial Unicode MS"/>
              <a:cs typeface="Arial Unicode MS"/>
            </a:endParaRPr>
          </a:p>
        </p:txBody>
      </p:sp>
      <p:sp>
        <p:nvSpPr>
          <p:cNvPr id="14" name="officeArt object" descr="MAGAZINE #00 MOnTH 2022">
            <a:extLst>
              <a:ext uri="{FF2B5EF4-FFF2-40B4-BE49-F238E27FC236}">
                <a16:creationId xmlns:a16="http://schemas.microsoft.com/office/drawing/2014/main" id="{D38DCD55-6747-5052-39EE-B6FFACFB91C7}"/>
              </a:ext>
            </a:extLst>
          </p:cNvPr>
          <p:cNvSpPr txBox="1"/>
          <p:nvPr/>
        </p:nvSpPr>
        <p:spPr>
          <a:xfrm>
            <a:off x="806440" y="427733"/>
            <a:ext cx="3700906" cy="796245"/>
          </a:xfrm>
          <a:prstGeom prst="rect">
            <a:avLst/>
          </a:prstGeom>
          <a:noFill/>
          <a:ln w="12700" cap="flat">
            <a:noFill/>
            <a:miter lim="400000"/>
          </a:ln>
          <a:effectLst/>
        </p:spPr>
        <p:txBody>
          <a:bodyPr wrap="square" lIns="0" tIns="0" rIns="0" bIns="0" numCol="1" anchor="ctr">
            <a:noAutofit/>
          </a:bodyPr>
          <a:lstStyle/>
          <a:p>
            <a:r>
              <a:rPr lang="en-GB" sz="2400" noProof="0">
                <a:solidFill>
                  <a:srgbClr val="0026CA"/>
                </a:solidFill>
                <a:latin typeface="Big Shoulders Text Bold"/>
                <a:ea typeface="Arial Unicode MS"/>
                <a:cs typeface="Times New Roman"/>
              </a:rPr>
              <a:t>MAGAZINE     </a:t>
            </a:r>
            <a:r>
              <a:rPr lang="en-GB" sz="2400" noProof="0">
                <a:solidFill>
                  <a:srgbClr val="979DAC"/>
                </a:solidFill>
                <a:latin typeface="Big Shoulders Text Bold"/>
                <a:ea typeface="Arial Unicode MS"/>
                <a:cs typeface="Times New Roman"/>
              </a:rPr>
              <a:t>S</a:t>
            </a:r>
            <a:r>
              <a:rPr lang="en-GB" sz="2400">
                <a:solidFill>
                  <a:srgbClr val="979DAC"/>
                </a:solidFill>
                <a:latin typeface="Big Shoulders Text Bold"/>
                <a:ea typeface="Arial Unicode MS"/>
                <a:cs typeface="Times New Roman"/>
              </a:rPr>
              <a:t>UMMER</a:t>
            </a:r>
            <a:r>
              <a:rPr lang="en-GB" sz="2400" noProof="0">
                <a:solidFill>
                  <a:srgbClr val="979DAC"/>
                </a:solidFill>
                <a:latin typeface="Big Shoulders Text Bold"/>
                <a:ea typeface="Arial Unicode MS"/>
                <a:cs typeface="Times New Roman"/>
              </a:rPr>
              <a:t> 2025</a:t>
            </a:r>
            <a:endParaRPr lang="en-GB" sz="2400" noProof="0">
              <a:solidFill>
                <a:srgbClr val="979DAC"/>
              </a:solidFill>
              <a:latin typeface="Big Shoulders Text Bold" pitchFamily="2" charset="77"/>
              <a:ea typeface="Arial Unicode MS" panose="020B0604020202020204" pitchFamily="34" charset="-128"/>
              <a:cs typeface="Times New Roman" panose="02020603050405020304" pitchFamily="18" charset="0"/>
            </a:endParaRPr>
          </a:p>
        </p:txBody>
      </p:sp>
      <p:sp>
        <p:nvSpPr>
          <p:cNvPr id="2" name="Rectangle 1">
            <a:extLst>
              <a:ext uri="{FF2B5EF4-FFF2-40B4-BE49-F238E27FC236}">
                <a16:creationId xmlns:a16="http://schemas.microsoft.com/office/drawing/2014/main" id="{0DF6B690-3848-5227-1ABF-0F2741BAC2A6}"/>
              </a:ext>
            </a:extLst>
          </p:cNvPr>
          <p:cNvSpPr/>
          <p:nvPr/>
        </p:nvSpPr>
        <p:spPr>
          <a:xfrm>
            <a:off x="682499" y="3546219"/>
            <a:ext cx="6307848" cy="3477875"/>
          </a:xfrm>
          <a:prstGeom prst="rect">
            <a:avLst/>
          </a:prstGeom>
        </p:spPr>
        <p:txBody>
          <a:bodyPr wrap="square">
            <a:spAutoFit/>
          </a:bodyPr>
          <a:lstStyle/>
          <a:p>
            <a:pPr marL="285750" indent="-285750">
              <a:spcAft>
                <a:spcPts val="388"/>
              </a:spcAft>
              <a:buFont typeface="Arial" panose="020B0604020202020204" pitchFamily="34" charset="0"/>
              <a:buChar char="•"/>
              <a:defRPr/>
            </a:pPr>
            <a:r>
              <a:rPr lang="en-GB" sz="2000" noProof="0">
                <a:latin typeface="DM Sans Medium" pitchFamily="2" charset="77"/>
                <a:cs typeface="Arial" panose="020B0604020202020204" pitchFamily="34" charset="0"/>
              </a:rPr>
              <a:t>Editorial from our President, Dr Ole Johan Bakke on investing in health</a:t>
            </a:r>
          </a:p>
          <a:p>
            <a:pPr marL="285750" indent="-285750">
              <a:spcAft>
                <a:spcPts val="388"/>
              </a:spcAft>
              <a:buFont typeface="Arial" panose="020B0604020202020204" pitchFamily="34" charset="0"/>
              <a:buChar char="•"/>
              <a:defRPr/>
            </a:pPr>
            <a:r>
              <a:rPr lang="en-GB" sz="2000">
                <a:latin typeface="DM Sans Medium" pitchFamily="2" charset="77"/>
                <a:cs typeface="Arial" panose="020B0604020202020204" pitchFamily="34" charset="0"/>
              </a:rPr>
              <a:t>Feature on con</a:t>
            </a:r>
            <a:r>
              <a:rPr lang="en-US" sz="2000" err="1">
                <a:latin typeface="DM Sans Medium" pitchFamily="2" charset="77"/>
                <a:cs typeface="Arial" panose="020B0604020202020204" pitchFamily="34" charset="0"/>
              </a:rPr>
              <a:t>ference</a:t>
            </a:r>
            <a:r>
              <a:rPr lang="en-US" sz="2000">
                <a:latin typeface="DM Sans Medium" pitchFamily="2" charset="77"/>
                <a:cs typeface="Arial" panose="020B0604020202020204" pitchFamily="34" charset="0"/>
              </a:rPr>
              <a:t> on health workforce</a:t>
            </a:r>
            <a:endParaRPr lang="en-GB" sz="2000">
              <a:latin typeface="DM Sans Medium" pitchFamily="2" charset="77"/>
              <a:cs typeface="Arial" panose="020B0604020202020204" pitchFamily="34" charset="0"/>
            </a:endParaRPr>
          </a:p>
          <a:p>
            <a:pPr marL="285750" indent="-285750">
              <a:spcAft>
                <a:spcPts val="388"/>
              </a:spcAft>
              <a:buFont typeface="Arial" panose="020B0604020202020204" pitchFamily="34" charset="0"/>
              <a:buChar char="•"/>
              <a:defRPr/>
            </a:pPr>
            <a:r>
              <a:rPr lang="en-US" sz="2000">
                <a:latin typeface="DM Sans Medium" pitchFamily="2" charset="77"/>
                <a:cs typeface="Arial" panose="020B0604020202020204" pitchFamily="34" charset="0"/>
              </a:rPr>
              <a:t>Presentation of new European Health Alliance on Alcohol and on alcohol control policy in Ireland</a:t>
            </a:r>
            <a:endParaRPr lang="en-GB" sz="2000">
              <a:latin typeface="DM Sans Medium" pitchFamily="2" charset="77"/>
              <a:cs typeface="Arial" panose="020B0604020202020204" pitchFamily="34" charset="0"/>
            </a:endParaRPr>
          </a:p>
          <a:p>
            <a:pPr marL="285750" indent="-285750">
              <a:spcAft>
                <a:spcPts val="388"/>
              </a:spcAft>
              <a:buFont typeface="Arial" panose="020B0604020202020204" pitchFamily="34" charset="0"/>
              <a:buChar char="•"/>
              <a:defRPr/>
            </a:pPr>
            <a:r>
              <a:rPr lang="en-US" sz="2000">
                <a:latin typeface="DM Sans Medium" pitchFamily="2" charset="77"/>
                <a:cs typeface="Arial" panose="020B0604020202020204" pitchFamily="34" charset="0"/>
              </a:rPr>
              <a:t>Article on why paper package leaflets matter</a:t>
            </a:r>
          </a:p>
          <a:p>
            <a:pPr marL="285750" indent="-285750">
              <a:spcAft>
                <a:spcPts val="388"/>
              </a:spcAft>
              <a:buFont typeface="Arial" panose="020B0604020202020204" pitchFamily="34" charset="0"/>
              <a:buChar char="•"/>
              <a:defRPr/>
            </a:pPr>
            <a:r>
              <a:rPr lang="en-US" sz="2000">
                <a:latin typeface="DM Sans Medium" pitchFamily="2" charset="77"/>
                <a:cs typeface="Arial" panose="020B0604020202020204" pitchFamily="34" charset="0"/>
              </a:rPr>
              <a:t>FEMS guest article on doctors in the digital age: rights, protections and the role of trade unions</a:t>
            </a:r>
          </a:p>
          <a:p>
            <a:pPr marL="285750" indent="-285750">
              <a:spcAft>
                <a:spcPts val="388"/>
              </a:spcAft>
              <a:buFont typeface="Arial" panose="020B0604020202020204" pitchFamily="34" charset="0"/>
              <a:buChar char="•"/>
              <a:defRPr/>
            </a:pPr>
            <a:r>
              <a:rPr lang="en-GB" sz="2000">
                <a:latin typeface="DM Sans Medium" pitchFamily="2" charset="77"/>
                <a:cs typeface="Arial" panose="020B0604020202020204" pitchFamily="34" charset="0"/>
              </a:rPr>
              <a:t>Read the magazine </a:t>
            </a:r>
            <a:r>
              <a:rPr lang="en-GB" sz="2000">
                <a:latin typeface="DM Sans Medium" pitchFamily="2" charset="77"/>
                <a:cs typeface="Arial" panose="020B0604020202020204" pitchFamily="34" charset="0"/>
                <a:hlinkClick r:id="rId4"/>
              </a:rPr>
              <a:t>here</a:t>
            </a:r>
            <a:endParaRPr lang="en-GB" sz="2000">
              <a:latin typeface="DM Sans Medium" pitchFamily="2" charset="77"/>
              <a:cs typeface="Arial" panose="020B0604020202020204" pitchFamily="34" charset="0"/>
            </a:endParaRPr>
          </a:p>
          <a:p>
            <a:pPr marL="285750" indent="-285750">
              <a:spcAft>
                <a:spcPts val="388"/>
              </a:spcAft>
              <a:buFont typeface="Arial" panose="020B0604020202020204" pitchFamily="34" charset="0"/>
              <a:buChar char="•"/>
              <a:defRPr/>
            </a:pPr>
            <a:endParaRPr lang="en-GB" sz="2000">
              <a:latin typeface="DM Sans Medium" pitchFamily="2" charset="77"/>
              <a:cs typeface="Arial" panose="020B0604020202020204" pitchFamily="34" charset="0"/>
            </a:endParaRPr>
          </a:p>
        </p:txBody>
      </p:sp>
      <p:pic>
        <p:nvPicPr>
          <p:cNvPr id="6" name="Picture 5">
            <a:extLst>
              <a:ext uri="{FF2B5EF4-FFF2-40B4-BE49-F238E27FC236}">
                <a16:creationId xmlns:a16="http://schemas.microsoft.com/office/drawing/2014/main" id="{703EEDB9-831C-4AD8-BF04-470A8FAD5C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54245" y="825855"/>
            <a:ext cx="3740342" cy="5359675"/>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51272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C26AB8-05B7-8944-9006-2521764027C5}"/>
              </a:ext>
            </a:extLst>
          </p:cNvPr>
          <p:cNvSpPr/>
          <p:nvPr/>
        </p:nvSpPr>
        <p:spPr>
          <a:xfrm>
            <a:off x="1" y="278"/>
            <a:ext cx="12192000" cy="6857445"/>
          </a:xfrm>
          <a:prstGeom prst="rect">
            <a:avLst/>
          </a:prstGeom>
          <a:solidFill>
            <a:srgbClr val="0026C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440"/>
          </a:p>
        </p:txBody>
      </p:sp>
      <p:sp>
        <p:nvSpPr>
          <p:cNvPr id="8" name="TextBox 7">
            <a:extLst>
              <a:ext uri="{FF2B5EF4-FFF2-40B4-BE49-F238E27FC236}">
                <a16:creationId xmlns:a16="http://schemas.microsoft.com/office/drawing/2014/main" id="{3E390CB9-D213-9540-AB82-516C16C172AA}"/>
              </a:ext>
            </a:extLst>
          </p:cNvPr>
          <p:cNvSpPr txBox="1"/>
          <p:nvPr/>
        </p:nvSpPr>
        <p:spPr>
          <a:xfrm>
            <a:off x="13228454" y="-283680"/>
            <a:ext cx="184731" cy="313932"/>
          </a:xfrm>
          <a:prstGeom prst="rect">
            <a:avLst/>
          </a:prstGeom>
          <a:noFill/>
        </p:spPr>
        <p:txBody>
          <a:bodyPr wrap="none" rtlCol="0">
            <a:spAutoFit/>
          </a:bodyPr>
          <a:lstStyle/>
          <a:p>
            <a:endParaRPr lang="en-DE" sz="1440"/>
          </a:p>
        </p:txBody>
      </p:sp>
      <p:sp>
        <p:nvSpPr>
          <p:cNvPr id="9" name="Rectangle 8">
            <a:extLst>
              <a:ext uri="{FF2B5EF4-FFF2-40B4-BE49-F238E27FC236}">
                <a16:creationId xmlns:a16="http://schemas.microsoft.com/office/drawing/2014/main" id="{22DCF7D0-B0A0-BC44-8A8D-15416A0A31FB}"/>
              </a:ext>
            </a:extLst>
          </p:cNvPr>
          <p:cNvSpPr/>
          <p:nvPr/>
        </p:nvSpPr>
        <p:spPr>
          <a:xfrm>
            <a:off x="0" y="5004024"/>
            <a:ext cx="12192000" cy="1853699"/>
          </a:xfrm>
          <a:prstGeom prst="rect">
            <a:avLst/>
          </a:prstGeom>
          <a:solidFill>
            <a:srgbClr val="FFF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440"/>
          </a:p>
        </p:txBody>
      </p:sp>
      <p:sp>
        <p:nvSpPr>
          <p:cNvPr id="10" name="officeArt object" descr="MAGAZINE #00 MOnTH 2022">
            <a:extLst>
              <a:ext uri="{FF2B5EF4-FFF2-40B4-BE49-F238E27FC236}">
                <a16:creationId xmlns:a16="http://schemas.microsoft.com/office/drawing/2014/main" id="{61F9E94D-B0FF-0548-B9E6-D4D5BF2AC312}"/>
              </a:ext>
            </a:extLst>
          </p:cNvPr>
          <p:cNvSpPr txBox="1"/>
          <p:nvPr/>
        </p:nvSpPr>
        <p:spPr>
          <a:xfrm>
            <a:off x="-1062435" y="-287709"/>
            <a:ext cx="11425566" cy="1925814"/>
          </a:xfrm>
          <a:prstGeom prst="rect">
            <a:avLst/>
          </a:prstGeom>
          <a:noFill/>
          <a:ln w="12700" cap="flat">
            <a:noFill/>
            <a:miter lim="400000"/>
          </a:ln>
          <a:effectLst/>
        </p:spPr>
        <p:txBody>
          <a:bodyPr wrap="square" lIns="0" tIns="0" rIns="0" bIns="0" numCol="1" anchor="ctr">
            <a:noAutofit/>
          </a:bodyPr>
          <a:lstStyle/>
          <a:p>
            <a:pPr algn="ctr"/>
            <a:r>
              <a:rPr lang="en-US" sz="4500">
                <a:solidFill>
                  <a:srgbClr val="FFFC00"/>
                </a:solidFill>
                <a:latin typeface="Big Shoulders Text Bold" pitchFamily="2" charset="77"/>
                <a:ea typeface="Arial Unicode MS" panose="020B0604020202020204" pitchFamily="34" charset="-128"/>
                <a:cs typeface="Times New Roman" panose="02020603050405020304" pitchFamily="18" charset="0"/>
              </a:rPr>
              <a:t>UKRAINE MEDICAL HELP FUND</a:t>
            </a:r>
            <a:endParaRPr lang="en-DE" sz="4500">
              <a:solidFill>
                <a:srgbClr val="FFFC00"/>
              </a:solidFill>
              <a:latin typeface="Big Shoulders Text Bold" pitchFamily="2" charset="77"/>
              <a:ea typeface="Arial Unicode MS" panose="020B0604020202020204" pitchFamily="34" charset="-128"/>
              <a:cs typeface="Times New Roman" panose="02020603050405020304" pitchFamily="18" charset="0"/>
            </a:endParaRPr>
          </a:p>
        </p:txBody>
      </p:sp>
      <p:sp>
        <p:nvSpPr>
          <p:cNvPr id="7" name="Rectangle 6">
            <a:extLst>
              <a:ext uri="{FF2B5EF4-FFF2-40B4-BE49-F238E27FC236}">
                <a16:creationId xmlns:a16="http://schemas.microsoft.com/office/drawing/2014/main" id="{3F9AC64B-7531-AF69-5495-A04897030153}"/>
              </a:ext>
            </a:extLst>
          </p:cNvPr>
          <p:cNvSpPr/>
          <p:nvPr/>
        </p:nvSpPr>
        <p:spPr>
          <a:xfrm>
            <a:off x="464336" y="1341698"/>
            <a:ext cx="6711694" cy="3580467"/>
          </a:xfrm>
          <a:prstGeom prst="rect">
            <a:avLst/>
          </a:prstGeom>
        </p:spPr>
        <p:txBody>
          <a:bodyPr wrap="square" lIns="91440" tIns="45720" rIns="91440" bIns="45720" anchor="t">
            <a:spAutoFit/>
          </a:bodyPr>
          <a:lstStyle/>
          <a:p>
            <a:pPr>
              <a:spcAft>
                <a:spcPts val="388"/>
              </a:spcAft>
              <a:defRPr/>
            </a:pPr>
            <a:r>
              <a:rPr lang="en-US" sz="2000">
                <a:solidFill>
                  <a:srgbClr val="FFFFFF"/>
                </a:solidFill>
                <a:latin typeface="DM Sans Medium"/>
                <a:cs typeface="Arial"/>
              </a:rPr>
              <a:t>With WMA and EFMA, around €3 million donated</a:t>
            </a:r>
          </a:p>
          <a:p>
            <a:pPr>
              <a:spcAft>
                <a:spcPts val="388"/>
              </a:spcAft>
              <a:defRPr/>
            </a:pPr>
            <a:endParaRPr lang="en-US" sz="2000">
              <a:solidFill>
                <a:srgbClr val="FFFFFF"/>
              </a:solidFill>
              <a:latin typeface="DM Sans Medium"/>
              <a:cs typeface="Arial"/>
            </a:endParaRPr>
          </a:p>
          <a:p>
            <a:pPr>
              <a:spcAft>
                <a:spcPts val="388"/>
              </a:spcAft>
              <a:defRPr/>
            </a:pPr>
            <a:r>
              <a:rPr lang="en-US" sz="2000">
                <a:solidFill>
                  <a:srgbClr val="FFFFFF"/>
                </a:solidFill>
                <a:latin typeface="DM Sans Medium"/>
                <a:cs typeface="Arial"/>
              </a:rPr>
              <a:t>Major shipments of medicines and medical devices purchased and transported, also including</a:t>
            </a:r>
            <a:r>
              <a:rPr lang="en-US" altLang="en-US" sz="2000">
                <a:solidFill>
                  <a:srgbClr val="FFFFFF"/>
                </a:solidFill>
                <a:latin typeface="DM Sans Medium"/>
                <a:cs typeface="Arial"/>
              </a:rPr>
              <a:t>:</a:t>
            </a:r>
            <a:endParaRPr lang="en-US" altLang="en-US" sz="1000">
              <a:solidFill>
                <a:srgbClr val="FFFFFF"/>
              </a:solidFill>
              <a:latin typeface="DM Sans Medium"/>
              <a:cs typeface="Arial"/>
            </a:endParaRPr>
          </a:p>
          <a:p>
            <a:pPr marL="285750" indent="-285750">
              <a:spcAft>
                <a:spcPts val="388"/>
              </a:spcAft>
              <a:buFont typeface="Arial" panose="020B0604020202020204" pitchFamily="34" charset="0"/>
              <a:buChar char="•"/>
              <a:defRPr/>
            </a:pPr>
            <a:r>
              <a:rPr lang="en-US" altLang="en-US" sz="2000">
                <a:solidFill>
                  <a:srgbClr val="FFFFFF"/>
                </a:solidFill>
                <a:latin typeface="DM Sans Medium"/>
                <a:cs typeface="Arial"/>
              </a:rPr>
              <a:t>Evacuation units (pictured on right)</a:t>
            </a:r>
          </a:p>
          <a:p>
            <a:pPr marL="285750" indent="-285750">
              <a:spcAft>
                <a:spcPts val="388"/>
              </a:spcAft>
              <a:buFont typeface="Arial" panose="020B0604020202020204" pitchFamily="34" charset="0"/>
              <a:buChar char="•"/>
              <a:defRPr/>
            </a:pPr>
            <a:r>
              <a:rPr lang="en-US" altLang="en-US" sz="2000">
                <a:solidFill>
                  <a:srgbClr val="FFFFFF"/>
                </a:solidFill>
                <a:latin typeface="DM Sans Medium"/>
                <a:cs typeface="Arial"/>
              </a:rPr>
              <a:t>Tourniquets</a:t>
            </a:r>
          </a:p>
          <a:p>
            <a:pPr marL="285750" indent="-285750">
              <a:spcAft>
                <a:spcPts val="388"/>
              </a:spcAft>
              <a:buFont typeface="Arial" panose="020B0604020202020204" pitchFamily="34" charset="0"/>
              <a:buChar char="•"/>
              <a:defRPr/>
            </a:pPr>
            <a:r>
              <a:rPr lang="en-US" altLang="en-US" sz="2000">
                <a:solidFill>
                  <a:srgbClr val="FFFFFF"/>
                </a:solidFill>
                <a:latin typeface="DM Sans Medium"/>
                <a:cs typeface="Arial"/>
              </a:rPr>
              <a:t>Birthing beds</a:t>
            </a:r>
          </a:p>
          <a:p>
            <a:pPr marL="285750" indent="-285750">
              <a:spcAft>
                <a:spcPts val="388"/>
              </a:spcAft>
              <a:buFont typeface="Arial" panose="020B0604020202020204" pitchFamily="34" charset="0"/>
              <a:buChar char="•"/>
              <a:defRPr/>
            </a:pPr>
            <a:r>
              <a:rPr lang="en-US" altLang="en-US" sz="2000">
                <a:solidFill>
                  <a:srgbClr val="FFFFFF"/>
                </a:solidFill>
                <a:latin typeface="DM Sans Medium"/>
                <a:cs typeface="Arial"/>
              </a:rPr>
              <a:t>Intensive care materials</a:t>
            </a:r>
            <a:endParaRPr lang="en-US">
              <a:solidFill>
                <a:srgbClr val="000000"/>
              </a:solidFill>
              <a:latin typeface="Calibri" panose="020F0502020204030204"/>
              <a:ea typeface="Calibri" panose="020F0502020204030204"/>
              <a:cs typeface="Calibri" panose="020F0502020204030204"/>
            </a:endParaRPr>
          </a:p>
          <a:p>
            <a:pPr marL="285750" indent="-285750">
              <a:spcAft>
                <a:spcPts val="388"/>
              </a:spcAft>
              <a:buFont typeface="Arial" panose="020B0604020202020204" pitchFamily="34" charset="0"/>
              <a:buChar char="•"/>
              <a:defRPr/>
            </a:pPr>
            <a:r>
              <a:rPr lang="en-US" altLang="en-US" sz="2000">
                <a:solidFill>
                  <a:srgbClr val="FFFFFF"/>
                </a:solidFill>
                <a:latin typeface="DM Sans Medium"/>
                <a:cs typeface="Arial"/>
              </a:rPr>
              <a:t>Neurosurgical equipment</a:t>
            </a:r>
            <a:endParaRPr lang="en-US">
              <a:solidFill>
                <a:srgbClr val="000000"/>
              </a:solidFill>
              <a:latin typeface="Calibri" panose="020F0502020204030204"/>
              <a:ea typeface="Calibri"/>
              <a:cs typeface="Calibri"/>
            </a:endParaRPr>
          </a:p>
          <a:p>
            <a:pPr marL="285750" indent="-285750">
              <a:spcAft>
                <a:spcPts val="388"/>
              </a:spcAft>
              <a:buFont typeface="Arial" panose="020B0604020202020204" pitchFamily="34" charset="0"/>
              <a:buChar char="•"/>
              <a:defRPr/>
            </a:pPr>
            <a:r>
              <a:rPr lang="en-US" altLang="en-US" sz="2000">
                <a:solidFill>
                  <a:srgbClr val="FFFFFF"/>
                </a:solidFill>
                <a:latin typeface="DM Sans Medium"/>
                <a:cs typeface="Arial"/>
              </a:rPr>
              <a:t>Warming tents, generators (pictured)</a:t>
            </a:r>
          </a:p>
        </p:txBody>
      </p:sp>
      <p:pic>
        <p:nvPicPr>
          <p:cNvPr id="13" name="Picture 12">
            <a:extLst>
              <a:ext uri="{FF2B5EF4-FFF2-40B4-BE49-F238E27FC236}">
                <a16:creationId xmlns:a16="http://schemas.microsoft.com/office/drawing/2014/main" id="{46FCB14A-4302-7A58-BAC3-1CB86F47A7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35401" y="5676846"/>
            <a:ext cx="3932330" cy="508053"/>
          </a:xfrm>
          <a:prstGeom prst="rect">
            <a:avLst/>
          </a:prstGeom>
        </p:spPr>
      </p:pic>
      <p:pic>
        <p:nvPicPr>
          <p:cNvPr id="15" name="Picture 14" descr="Text&#10;&#10;Description automatically generated">
            <a:extLst>
              <a:ext uri="{FF2B5EF4-FFF2-40B4-BE49-F238E27FC236}">
                <a16:creationId xmlns:a16="http://schemas.microsoft.com/office/drawing/2014/main" id="{C2EDDB48-068A-7230-5CC6-22529B61F04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95005" y="5347735"/>
            <a:ext cx="1441980" cy="1064926"/>
          </a:xfrm>
          <a:prstGeom prst="rect">
            <a:avLst/>
          </a:prstGeom>
        </p:spPr>
      </p:pic>
      <p:pic>
        <p:nvPicPr>
          <p:cNvPr id="16" name="Picture 15" descr="Icon&#10;&#10;Description automatically generated with medium confidence">
            <a:extLst>
              <a:ext uri="{FF2B5EF4-FFF2-40B4-BE49-F238E27FC236}">
                <a16:creationId xmlns:a16="http://schemas.microsoft.com/office/drawing/2014/main" id="{47CF4B6B-7CD0-39F8-47BA-E886E13E001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689875" y="5228692"/>
            <a:ext cx="1168307" cy="1135397"/>
          </a:xfrm>
          <a:prstGeom prst="rect">
            <a:avLst/>
          </a:prstGeom>
        </p:spPr>
      </p:pic>
      <p:pic>
        <p:nvPicPr>
          <p:cNvPr id="2" name="Picture 1" descr="A person driving a forklift with a large package&#10;&#10;Description automatically generated">
            <a:extLst>
              <a:ext uri="{FF2B5EF4-FFF2-40B4-BE49-F238E27FC236}">
                <a16:creationId xmlns:a16="http://schemas.microsoft.com/office/drawing/2014/main" id="{EF283915-6724-6B77-5446-3BAEAF1D5E3E}"/>
              </a:ext>
            </a:extLst>
          </p:cNvPr>
          <p:cNvPicPr>
            <a:picLocks noChangeAspect="1"/>
          </p:cNvPicPr>
          <p:nvPr/>
        </p:nvPicPr>
        <p:blipFill>
          <a:blip r:embed="rId6"/>
          <a:stretch>
            <a:fillRect/>
          </a:stretch>
        </p:blipFill>
        <p:spPr>
          <a:xfrm>
            <a:off x="9191625" y="109538"/>
            <a:ext cx="2952750" cy="3209925"/>
          </a:xfrm>
          <a:prstGeom prst="rect">
            <a:avLst/>
          </a:prstGeom>
        </p:spPr>
      </p:pic>
      <p:pic>
        <p:nvPicPr>
          <p:cNvPr id="6" name="Picture 5" descr="Several white atvs with trailers&#10;&#10;Description automatically generated">
            <a:extLst>
              <a:ext uri="{FF2B5EF4-FFF2-40B4-BE49-F238E27FC236}">
                <a16:creationId xmlns:a16="http://schemas.microsoft.com/office/drawing/2014/main" id="{D7F4BA9B-0D31-596C-CD6E-B1913FF9038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759330" y="1635762"/>
            <a:ext cx="2866137" cy="2154366"/>
          </a:xfrm>
          <a:prstGeom prst="rect">
            <a:avLst/>
          </a:prstGeom>
          <a:effectLst>
            <a:outerShdw blurRad="345768" dist="299868" dir="8520000" algn="tl" rotWithShape="0">
              <a:schemeClr val="tx1">
                <a:lumMod val="95000"/>
                <a:lumOff val="5000"/>
                <a:alpha val="40000"/>
              </a:schemeClr>
            </a:outerShdw>
          </a:effectLst>
        </p:spPr>
      </p:pic>
      <p:pic>
        <p:nvPicPr>
          <p:cNvPr id="4" name="Picture 3" descr="A white tent with a white banner with blue sky&#10;&#10;Description automatically generated">
            <a:extLst>
              <a:ext uri="{FF2B5EF4-FFF2-40B4-BE49-F238E27FC236}">
                <a16:creationId xmlns:a16="http://schemas.microsoft.com/office/drawing/2014/main" id="{066ACBDE-4009-E109-3F4A-ADF144D6A9E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024563" y="3128963"/>
            <a:ext cx="3171825" cy="1819275"/>
          </a:xfrm>
          <a:prstGeom prst="rect">
            <a:avLst/>
          </a:prstGeom>
        </p:spPr>
      </p:pic>
    </p:spTree>
    <p:extLst>
      <p:ext uri="{BB962C8B-B14F-4D97-AF65-F5344CB8AC3E}">
        <p14:creationId xmlns:p14="http://schemas.microsoft.com/office/powerpoint/2010/main" val="3870620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62611D7-EE70-7242-A0E7-19648D931173}"/>
              </a:ext>
            </a:extLst>
          </p:cNvPr>
          <p:cNvSpPr txBox="1">
            <a:spLocks/>
          </p:cNvSpPr>
          <p:nvPr/>
        </p:nvSpPr>
        <p:spPr>
          <a:xfrm>
            <a:off x="1055686" y="1689757"/>
            <a:ext cx="10080000" cy="478767"/>
          </a:xfrm>
          <a:prstGeom prst="rect">
            <a:avLst/>
          </a:prstGeom>
        </p:spPr>
        <p:txBody>
          <a:bodyPr/>
          <a:lstStyle>
            <a:lvl1pPr algn="ctr" defTabSz="914400" rtl="0" eaLnBrk="1" latinLnBrk="0" hangingPunct="1">
              <a:lnSpc>
                <a:spcPct val="90000"/>
              </a:lnSpc>
              <a:spcBef>
                <a:spcPct val="0"/>
              </a:spcBef>
              <a:buNone/>
              <a:defRPr sz="3000" b="1" i="0" kern="1200">
                <a:solidFill>
                  <a:schemeClr val="bg1"/>
                </a:solidFill>
                <a:latin typeface="Grifo M" panose="02050603090505060204" pitchFamily="18" charset="77"/>
                <a:ea typeface="+mj-ea"/>
                <a:cs typeface="+mj-cs"/>
              </a:defRPr>
            </a:lvl1pPr>
          </a:lstStyle>
          <a:p>
            <a:r>
              <a:rPr lang="en-GB" sz="3500"/>
              <a:t>Many thanks for your attention!</a:t>
            </a:r>
            <a:endParaRPr lang="en-DE" sz="3500"/>
          </a:p>
        </p:txBody>
      </p:sp>
      <p:sp>
        <p:nvSpPr>
          <p:cNvPr id="6" name="TextBox 5">
            <a:extLst>
              <a:ext uri="{FF2B5EF4-FFF2-40B4-BE49-F238E27FC236}">
                <a16:creationId xmlns:a16="http://schemas.microsoft.com/office/drawing/2014/main" id="{EA8E4B31-CE96-434F-BA81-32D11E0DA32C}"/>
              </a:ext>
            </a:extLst>
          </p:cNvPr>
          <p:cNvSpPr txBox="1"/>
          <p:nvPr/>
        </p:nvSpPr>
        <p:spPr>
          <a:xfrm>
            <a:off x="1055686" y="2587312"/>
            <a:ext cx="10080000" cy="446401"/>
          </a:xfrm>
          <a:prstGeom prst="rect">
            <a:avLst/>
          </a:prstGeom>
          <a:noFill/>
        </p:spPr>
        <p:txBody>
          <a:bodyPr wrap="square" rtlCol="0" anchor="ctr">
            <a:noAutofit/>
          </a:bodyPr>
          <a:lstStyle/>
          <a:p>
            <a:pPr algn="ctr">
              <a:lnSpc>
                <a:spcPct val="150000"/>
              </a:lnSpc>
            </a:pPr>
            <a:r>
              <a:rPr lang="en-US" sz="1500" kern="1200">
                <a:solidFill>
                  <a:schemeClr val="bg1"/>
                </a:solidFill>
                <a:effectLst/>
                <a:latin typeface="DM Sans Medium" pitchFamily="2" charset="77"/>
              </a:rPr>
              <a:t>For more information, please contact </a:t>
            </a:r>
            <a:r>
              <a:rPr lang="en-US" sz="1500" b="1" i="0" kern="1200">
                <a:solidFill>
                  <a:schemeClr val="bg1"/>
                </a:solidFill>
                <a:effectLst/>
                <a:latin typeface="DM Sans" pitchFamily="2" charset="77"/>
              </a:rPr>
              <a:t>CPME Secretariat: </a:t>
            </a:r>
            <a:endParaRPr kumimoji="0" lang="en-DE" sz="1500" b="1" i="0" u="none" strike="noStrike" kern="1200" cap="none" spc="0" normalizeH="0" baseline="0" noProof="0">
              <a:ln>
                <a:noFill/>
              </a:ln>
              <a:solidFill>
                <a:schemeClr val="bg1"/>
              </a:solidFill>
              <a:effectLst/>
              <a:uLnTx/>
              <a:uFillTx/>
              <a:latin typeface="DM Sans" pitchFamily="2" charset="77"/>
              <a:ea typeface="Arial Unicode MS" panose="020B0604020202020204" pitchFamily="34" charset="-128"/>
              <a:cs typeface="Arial Unicode MS" panose="020B0604020202020204" pitchFamily="34" charset="-128"/>
            </a:endParaRPr>
          </a:p>
        </p:txBody>
      </p:sp>
      <p:sp>
        <p:nvSpPr>
          <p:cNvPr id="7" name="TextBox 6">
            <a:extLst>
              <a:ext uri="{FF2B5EF4-FFF2-40B4-BE49-F238E27FC236}">
                <a16:creationId xmlns:a16="http://schemas.microsoft.com/office/drawing/2014/main" id="{81F41852-6A14-D348-A389-A737666DDAA4}"/>
              </a:ext>
            </a:extLst>
          </p:cNvPr>
          <p:cNvSpPr txBox="1"/>
          <p:nvPr/>
        </p:nvSpPr>
        <p:spPr>
          <a:xfrm>
            <a:off x="1055688" y="3464266"/>
            <a:ext cx="10080625" cy="446401"/>
          </a:xfrm>
          <a:prstGeom prst="rect">
            <a:avLst/>
          </a:prstGeom>
          <a:noFill/>
        </p:spPr>
        <p:txBody>
          <a:bodyPr wrap="square" rtlCol="0">
            <a:noAutofit/>
          </a:bodyPr>
          <a:lstStyle/>
          <a:p>
            <a:pPr algn="ctr">
              <a:lnSpc>
                <a:spcPct val="150000"/>
              </a:lnSpc>
            </a:pPr>
            <a:r>
              <a:rPr lang="en-US" sz="1500" b="0" i="0" kern="1200">
                <a:solidFill>
                  <a:schemeClr val="bg1"/>
                </a:solidFill>
                <a:effectLst/>
                <a:latin typeface="DM Sans Medium" pitchFamily="2" charset="77"/>
              </a:rPr>
              <a:t>+32 2 732 72 02     |     </a:t>
            </a:r>
            <a:r>
              <a:rPr lang="en-US" sz="1500" b="0" i="0" kern="1200" err="1">
                <a:solidFill>
                  <a:schemeClr val="bg1"/>
                </a:solidFill>
                <a:effectLst/>
                <a:latin typeface="DM Sans Medium" pitchFamily="2" charset="77"/>
              </a:rPr>
              <a:t>secretariat@cpme.eu</a:t>
            </a:r>
            <a:r>
              <a:rPr lang="en-US" sz="1500" b="0" i="0" kern="1200">
                <a:solidFill>
                  <a:schemeClr val="bg1"/>
                </a:solidFill>
                <a:effectLst/>
                <a:latin typeface="DM Sans Medium" pitchFamily="2" charset="77"/>
              </a:rPr>
              <a:t>      |     </a:t>
            </a:r>
            <a:r>
              <a:rPr lang="en-US" sz="1500" b="0" i="0" kern="1200" err="1">
                <a:solidFill>
                  <a:schemeClr val="bg1"/>
                </a:solidFill>
                <a:effectLst/>
                <a:latin typeface="DM Sans Medium" pitchFamily="2" charset="77"/>
              </a:rPr>
              <a:t>www.cpme.eu</a:t>
            </a:r>
            <a:r>
              <a:rPr lang="en-US" sz="1500" b="0" i="0" kern="1200">
                <a:solidFill>
                  <a:schemeClr val="bg1"/>
                </a:solidFill>
                <a:effectLst/>
                <a:latin typeface="DM Sans Medium" pitchFamily="2" charset="77"/>
              </a:rPr>
              <a:t>      |     @ </a:t>
            </a:r>
            <a:r>
              <a:rPr lang="en-US" sz="1500" b="0" i="0" kern="1200" err="1">
                <a:solidFill>
                  <a:schemeClr val="bg1"/>
                </a:solidFill>
                <a:effectLst/>
                <a:latin typeface="DM Sans Medium" pitchFamily="2" charset="77"/>
              </a:rPr>
              <a:t>CPME_Europa</a:t>
            </a:r>
            <a:endParaRPr kumimoji="0" lang="en-DE" sz="1500" b="0" i="0" u="none" strike="noStrike" kern="1200" cap="none" spc="0" normalizeH="0" baseline="0" noProof="0">
              <a:ln>
                <a:noFill/>
              </a:ln>
              <a:solidFill>
                <a:schemeClr val="bg1"/>
              </a:solidFill>
              <a:effectLst/>
              <a:uLnTx/>
              <a:uFillTx/>
              <a:latin typeface="DM Sans Medium" pitchFamily="2" charset="77"/>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090674565"/>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l">
          <a:lnSpc>
            <a:spcPct val="100000"/>
          </a:lnSpc>
          <a:defRPr kumimoji="0" sz="4000" b="0" i="0" u="none" strike="noStrike" kern="1200" cap="none" spc="0" normalizeH="0" baseline="0" noProof="0" dirty="0" smtClean="0">
            <a:ln>
              <a:noFill/>
            </a:ln>
            <a:solidFill>
              <a:schemeClr val="bg1"/>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defRPr>
        </a:defPPr>
      </a:lstStyle>
    </a:spDef>
    <a:txDef>
      <a:spPr>
        <a:noFill/>
      </a:spPr>
      <a:bodyPr wrap="square" rtlCol="0">
        <a:spAutoFit/>
      </a:bodyPr>
      <a:lstStyle>
        <a:defPPr algn="l">
          <a:lnSpc>
            <a:spcPct val="100000"/>
          </a:lnSpc>
          <a:defRPr kumimoji="0" sz="4000" b="0" i="0" u="none" strike="noStrike" kern="1200" cap="none" spc="0" normalizeH="0" baseline="0" noProof="0" dirty="0" smtClean="0">
            <a:ln>
              <a:noFill/>
            </a:ln>
            <a:solidFill>
              <a:prstClr val="white"/>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ver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l">
          <a:lnSpc>
            <a:spcPct val="100000"/>
          </a:lnSpc>
          <a:defRPr kumimoji="0" sz="4000" b="0" i="0" u="none" strike="noStrike" kern="1200" cap="none" spc="0" normalizeH="0" baseline="0" noProof="0" dirty="0" smtClean="0">
            <a:ln>
              <a:noFill/>
            </a:ln>
            <a:solidFill>
              <a:schemeClr val="bg1"/>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defRPr>
        </a:defPPr>
      </a:lstStyle>
    </a:spDef>
    <a:txDef>
      <a:spPr>
        <a:noFill/>
      </a:spPr>
      <a:bodyPr wrap="square" rtlCol="0">
        <a:spAutoFit/>
      </a:bodyPr>
      <a:lstStyle>
        <a:defPPr algn="l">
          <a:lnSpc>
            <a:spcPct val="100000"/>
          </a:lnSpc>
          <a:defRPr kumimoji="0" sz="4000" b="0" i="0" u="none" strike="noStrike" kern="1200" cap="none" spc="0" normalizeH="0" baseline="0" noProof="0" dirty="0" smtClean="0">
            <a:ln>
              <a:noFill/>
            </a:ln>
            <a:solidFill>
              <a:prstClr val="white"/>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lides Whit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l">
          <a:lnSpc>
            <a:spcPct val="100000"/>
          </a:lnSpc>
          <a:defRPr kumimoji="0" sz="4000" b="0" i="0" u="none" strike="noStrike" kern="1200" cap="none" spc="0" normalizeH="0" baseline="0" noProof="0" dirty="0" smtClean="0">
            <a:ln>
              <a:noFill/>
            </a:ln>
            <a:solidFill>
              <a:schemeClr val="bg1"/>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defRPr>
        </a:defPPr>
      </a:lstStyle>
    </a:spDef>
    <a:txDef>
      <a:spPr>
        <a:noFill/>
      </a:spPr>
      <a:bodyPr wrap="square" rtlCol="0">
        <a:spAutoFit/>
      </a:bodyPr>
      <a:lstStyle>
        <a:defPPr algn="l">
          <a:lnSpc>
            <a:spcPct val="100000"/>
          </a:lnSpc>
          <a:defRPr kumimoji="0" sz="4000" b="0" i="0" u="none" strike="noStrike" kern="1200" cap="none" spc="0" normalizeH="0" baseline="0" noProof="0" dirty="0" smtClean="0">
            <a:ln>
              <a:noFill/>
            </a:ln>
            <a:solidFill>
              <a:prstClr val="white"/>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lides Blu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l">
          <a:lnSpc>
            <a:spcPct val="100000"/>
          </a:lnSpc>
          <a:defRPr kumimoji="0" sz="4000" b="0" i="0" u="none" strike="noStrike" kern="1200" cap="none" spc="0" normalizeH="0" baseline="0" noProof="0" dirty="0" smtClean="0">
            <a:ln>
              <a:noFill/>
            </a:ln>
            <a:solidFill>
              <a:schemeClr val="bg1"/>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defRPr>
        </a:defPPr>
      </a:lstStyle>
    </a:spDef>
    <a:txDef>
      <a:spPr>
        <a:noFill/>
      </a:spPr>
      <a:bodyPr wrap="square" rtlCol="0">
        <a:spAutoFit/>
      </a:bodyPr>
      <a:lstStyle>
        <a:defPPr algn="l">
          <a:lnSpc>
            <a:spcPct val="100000"/>
          </a:lnSpc>
          <a:defRPr kumimoji="0" sz="4000" b="0" i="0" u="none" strike="noStrike" kern="1200" cap="none" spc="0" normalizeH="0" baseline="0" noProof="0" dirty="0" smtClean="0">
            <a:ln>
              <a:noFill/>
            </a:ln>
            <a:solidFill>
              <a:prstClr val="white"/>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Last Pa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l">
          <a:lnSpc>
            <a:spcPct val="100000"/>
          </a:lnSpc>
          <a:defRPr kumimoji="0" sz="4000" b="0" i="0" u="none" strike="noStrike" kern="1200" cap="none" spc="0" normalizeH="0" baseline="0" noProof="0" dirty="0" smtClean="0">
            <a:ln>
              <a:noFill/>
            </a:ln>
            <a:solidFill>
              <a:schemeClr val="bg1"/>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defRPr>
        </a:defPPr>
      </a:lstStyle>
    </a:spDef>
    <a:txDef>
      <a:spPr>
        <a:noFill/>
      </a:spPr>
      <a:bodyPr wrap="square" rtlCol="0">
        <a:spAutoFit/>
      </a:bodyPr>
      <a:lstStyle>
        <a:defPPr algn="l">
          <a:lnSpc>
            <a:spcPct val="100000"/>
          </a:lnSpc>
          <a:defRPr kumimoji="0" sz="4000" b="0" i="0" u="none" strike="noStrike" kern="1200" cap="none" spc="0" normalizeH="0" baseline="0" noProof="0" dirty="0" smtClean="0">
            <a:ln>
              <a:noFill/>
            </a:ln>
            <a:solidFill>
              <a:prstClr val="white"/>
            </a:solidFill>
            <a:effectLst/>
            <a:uLnTx/>
            <a:uFillTx/>
            <a:latin typeface="Grifo M Bold" panose="02050603090505060204" pitchFamily="18" charset="77"/>
            <a:ea typeface="Arial Unicode MS" panose="020B0604020202020204" pitchFamily="34" charset="-128"/>
            <a:cs typeface="Arial Unicode MS" panose="020B0604020202020204" pitchFamily="34"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A0AC574D17A64CB78766466956F35D" ma:contentTypeVersion="21" ma:contentTypeDescription="Create a new document." ma:contentTypeScope="" ma:versionID="cc76bc64ec6e3cdd8150b4cb45d37a79">
  <xsd:schema xmlns:xsd="http://www.w3.org/2001/XMLSchema" xmlns:xs="http://www.w3.org/2001/XMLSchema" xmlns:p="http://schemas.microsoft.com/office/2006/metadata/properties" xmlns:ns2="d1a3300b-087e-49a1-8997-409d59e7c43f" xmlns:ns3="df5a5ca8-0870-4829-a3fb-959fcfda590a" targetNamespace="http://schemas.microsoft.com/office/2006/metadata/properties" ma:root="true" ma:fieldsID="fdebcc63ae30bdf02b566bd208f4e1e3" ns2:_="" ns3:_="">
    <xsd:import namespace="d1a3300b-087e-49a1-8997-409d59e7c43f"/>
    <xsd:import namespace="df5a5ca8-0870-4829-a3fb-959fcfda590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Data" minOccurs="0"/>
                <xsd:element ref="ns3:MediaServiceAutoKeyPoints" minOccurs="0"/>
                <xsd:element ref="ns3:MediaServiceKeyPoints" minOccurs="0"/>
                <xsd:element ref="ns3:_Flow_SignoffStatu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a3300b-087e-49a1-8997-409d59e7c43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8879fdca-5200-43d0-90d9-a1fbe970a29a}" ma:internalName="TaxCatchAll" ma:showField="CatchAllData" ma:web="d1a3300b-087e-49a1-8997-409d59e7c43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f5a5ca8-0870-4829-a3fb-959fcfda590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Data" ma:index="18" nillable="true" ma:displayName="Date" ma:format="DateOnly" ma:internalName="Data">
      <xsd:simpleType>
        <xsd:restriction base="dms:DateTime"/>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_Flow_SignoffStatus" ma:index="21" nillable="true" ma:displayName="Sign-off status" ma:internalName="Sign_x002d_off_x0020_status">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101f50f1-c010-48a2-a2a3-eefa3830b2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1a3300b-087e-49a1-8997-409d59e7c43f" xsi:nil="true"/>
    <Data xmlns="df5a5ca8-0870-4829-a3fb-959fcfda590a" xsi:nil="true"/>
    <lcf76f155ced4ddcb4097134ff3c332f xmlns="df5a5ca8-0870-4829-a3fb-959fcfda590a">
      <Terms xmlns="http://schemas.microsoft.com/office/infopath/2007/PartnerControls"/>
    </lcf76f155ced4ddcb4097134ff3c332f>
    <_Flow_SignoffStatus xmlns="df5a5ca8-0870-4829-a3fb-959fcfda590a" xsi:nil="true"/>
    <SharedWithUsers xmlns="d1a3300b-087e-49a1-8997-409d59e7c43f">
      <UserInfo>
        <DisplayName>MAASTRICHT Intern</DisplayName>
        <AccountId>46</AccountId>
        <AccountType/>
      </UserInfo>
    </SharedWithUsers>
  </documentManagement>
</p:properties>
</file>

<file path=customXml/itemProps1.xml><?xml version="1.0" encoding="utf-8"?>
<ds:datastoreItem xmlns:ds="http://schemas.openxmlformats.org/officeDocument/2006/customXml" ds:itemID="{CCA7F19F-DA05-40D5-A29C-6E2B4727A491}">
  <ds:schemaRefs>
    <ds:schemaRef ds:uri="d1a3300b-087e-49a1-8997-409d59e7c43f"/>
    <ds:schemaRef ds:uri="df5a5ca8-0870-4829-a3fb-959fcfda590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C2F4FC8-5A5F-4D48-B98C-805930CB9C4F}">
  <ds:schemaRefs>
    <ds:schemaRef ds:uri="http://schemas.microsoft.com/sharepoint/v3/contenttype/forms"/>
  </ds:schemaRefs>
</ds:datastoreItem>
</file>

<file path=customXml/itemProps3.xml><?xml version="1.0" encoding="utf-8"?>
<ds:datastoreItem xmlns:ds="http://schemas.openxmlformats.org/officeDocument/2006/customXml" ds:itemID="{47D351A5-5B38-4B81-8268-936DC09CA4FF}">
  <ds:schemaRefs>
    <ds:schemaRef ds:uri="d1a3300b-087e-49a1-8997-409d59e7c43f"/>
    <ds:schemaRef ds:uri="df5a5ca8-0870-4829-a3fb-959fcfda590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1707</Words>
  <Application>Microsoft Office PowerPoint</Application>
  <PresentationFormat>Widescreen</PresentationFormat>
  <Paragraphs>160</Paragraphs>
  <Slides>15</Slides>
  <Notes>13</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15</vt:i4>
      </vt:variant>
    </vt:vector>
  </HeadingPairs>
  <TitlesOfParts>
    <vt:vector size="28" baseType="lpstr">
      <vt:lpstr>Aptos</vt:lpstr>
      <vt:lpstr>Arial</vt:lpstr>
      <vt:lpstr>Big Shoulders Text Bold</vt:lpstr>
      <vt:lpstr>Calibri</vt:lpstr>
      <vt:lpstr>DM Sans</vt:lpstr>
      <vt:lpstr>DM Sans Medium</vt:lpstr>
      <vt:lpstr>Grifo M</vt:lpstr>
      <vt:lpstr>Grifo M Bold</vt:lpstr>
      <vt:lpstr>Blank</vt:lpstr>
      <vt:lpstr>Covers</vt:lpstr>
      <vt:lpstr>Slides White Background</vt:lpstr>
      <vt:lpstr>Slides Blue Background</vt:lpstr>
      <vt:lpstr>Last Page</vt:lpstr>
      <vt:lpstr>Representing the voice of European Doctors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joliv joliv</dc:creator>
  <cp:lastModifiedBy>Sarada Das</cp:lastModifiedBy>
  <cp:revision>1</cp:revision>
  <cp:lastPrinted>2025-08-26T11:14:24Z</cp:lastPrinted>
  <dcterms:created xsi:type="dcterms:W3CDTF">2022-03-29T08:14:06Z</dcterms:created>
  <dcterms:modified xsi:type="dcterms:W3CDTF">2025-09-03T17:13:56Z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0x01010004A0AC574D17A64CB78766466956F35D</vt:lpwstr>
  </property>
  <property fmtid="{D5CDD505-2E9C-101B-9397-08002B2CF9AE}" pid="3" name="MediaServiceImageTags">
    <vt:lpwstr/>
  </property>
</Properties>
</file>