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80" r:id="rId3"/>
    <p:sldId id="281" r:id="rId4"/>
    <p:sldId id="284" r:id="rId5"/>
    <p:sldId id="283" r:id="rId6"/>
    <p:sldId id="285" r:id="rId7"/>
    <p:sldId id="282" r:id="rId8"/>
    <p:sldId id="278" r:id="rId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03"/>
    <p:restoredTop sz="94665"/>
  </p:normalViewPr>
  <p:slideViewPr>
    <p:cSldViewPr snapToGrid="0">
      <p:cViewPr varScale="1">
        <p:scale>
          <a:sx n="107" d="100"/>
          <a:sy n="107" d="100"/>
        </p:scale>
        <p:origin x="5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EEECE7B-4834-CE6A-B74E-C339EBBC51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hu-DE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849FCAE-68B6-0C2E-6947-D38EA4AB2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hu-DE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8F3E9B7-A622-28B0-B1D7-7B630DC9A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19FB576-0DF5-8D8C-0A20-3268669EF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DE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A9C553D-9FDD-A903-E724-6A1DF642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188885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69E6A19-40C5-101C-5D51-7347C819C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hu-DE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EE7B375-8239-CE50-F3F5-34E344D12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DE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C36AB56-6519-A907-5A4B-02B01C0E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33AEF0B-E319-3B74-01CF-941CC00FE9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DE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8707CE1-D634-79E1-EE91-BE6C20091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190878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B6702E2-E89F-1380-51CC-3231E8894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hu-DE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6C7A5F1-6417-4205-67DA-CC358174C4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261BCE9-7273-0373-655F-55A083D33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C247E27-DA0F-B7D0-8901-B9E6895FC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DE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ED1A024-AA4E-8CBE-9248-CC1FB82B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3967622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66A152-B58B-3A3F-EB1F-97DE3D952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hu-DE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04F8DF7-36D1-2E2D-2EE8-75A5C1C7EF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DE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7DF40F5-4031-DE83-FB83-E3B01BA2E2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DE"/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043EE43-D0E7-B0D9-240D-22A5C53D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17B0111-BB02-5BA5-F625-A7C7A924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DE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66FF07A-69C2-CDCB-11CE-15389FD14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348730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3312CB3-A36D-5AC5-E822-9BBB897D3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hu-DE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17DF8FC-5E09-1AFA-6AB7-2484FED35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D2FFD48-0EF0-7336-E4E3-CCE17CEC97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DE"/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7F2E3386-6829-7AD5-AA65-EF75F71032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BCE4199-29DB-0C3C-C444-000045E3F0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DE"/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628673D7-5262-914E-9F80-47526D057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181C6CB-2731-5FB3-F3EB-C483A8E04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DE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34F13A8B-D2F3-A5DA-C587-608E04EF6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1775875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69506E9-0860-2A2F-2071-2CE2CF82E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hu-DE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D8998CF-56B1-4958-EE5F-C2CDB3B6B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5312346-AD5A-2A41-8597-9977E368F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DE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F2CCD95-FE28-A1D0-8D6E-725A11C42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3208414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7BA62D1E-12A0-AA24-0F9A-499B8CB5B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4F48EE14-FF84-422B-79FD-81F5CA7D4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DE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79C2756-B53E-7B97-324E-E4C6C55C2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1697741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6E1CCA-3698-2C94-B198-7F9F0E3B7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hu-DE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25FFA35-A848-9C47-C239-B666453DF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DE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7EE4954-F2AB-40A4-8432-49772DD01D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F0F4286-64CE-7562-900A-C3FC5ADC5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98F4ECD-0D54-96FC-0677-3D41EBA99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DE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E41F81F-EFCC-BEFD-732E-7B0111821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3450912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D45C388-527C-39B3-3CC8-B189EE66C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hu-DE"/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FB9C594E-685F-C581-7990-08A52B6326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DE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1EA7D98-8E5F-630E-97D8-BFA2D97A0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EA7AD36-675E-5E10-BC0C-823822360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1ED1311-59E3-E936-AF3A-3FD1912CF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DE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D364760-16A5-4182-DCE2-AD98A9490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1712146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D2CA022-7759-011C-586F-22CC0D65F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hu-DE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6BD5DD2-E87B-721B-21BF-0FF2FF6C2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DE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A99B706-C677-4EB3-D334-5702A8055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85BEFE3-F732-1819-0F68-144AB0A92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DE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7BF223E-B89E-849E-4DDF-F434DB59D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2091773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BC3425AD-1317-2788-B063-F3E4EEFE29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hu-DE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6684FDD4-C9AD-C81B-47F6-195F5B2A6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DE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6D8C2E8-7CEB-9334-F546-9BC970F85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13599FB-8DEF-8208-C439-5FE0EF8B5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DE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E8BE266-6655-E3C5-6F41-5D45B7BC0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243982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F80D3A8-E0CC-586A-167B-A2078A5BD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hu-DE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A3AB1EE-B5D2-6302-87C6-3A34D3A411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DE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3C9CF00-D5F6-896E-A2BD-955BCCFF84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185F5-EAE5-E24A-B7E9-21E90F0CBD66}" type="datetimeFigureOut">
              <a:rPr lang="hu-HU" smtClean="0"/>
              <a:t>2025. 09. 04.</a:t>
            </a:fld>
            <a:endParaRPr lang="hu-DE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25838F7-5E05-F996-54DD-58B0097CB0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DE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8821D0A-778D-6932-E128-A035AD7CDD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83A20-BBEF-D847-9D32-FFF98932FD2E}" type="slidenum">
              <a:rPr lang="hu-DE" smtClean="0"/>
              <a:t>‹#›</a:t>
            </a:fld>
            <a:endParaRPr lang="hu-DE"/>
          </a:p>
        </p:txBody>
      </p:sp>
    </p:spTree>
    <p:extLst>
      <p:ext uri="{BB962C8B-B14F-4D97-AF65-F5344CB8AC3E}">
        <p14:creationId xmlns:p14="http://schemas.microsoft.com/office/powerpoint/2010/main" val="149513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5717FE7A-7FBF-B4C0-78C4-A9F7F11D7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12" y="528775"/>
            <a:ext cx="5355771" cy="5355771"/>
          </a:xfrm>
          <a:prstGeom prst="rect">
            <a:avLst/>
          </a:prstGeom>
        </p:spPr>
      </p:pic>
      <p:sp>
        <p:nvSpPr>
          <p:cNvPr id="7" name="Alcím 6">
            <a:extLst>
              <a:ext uri="{FF2B5EF4-FFF2-40B4-BE49-F238E27FC236}">
                <a16:creationId xmlns:a16="http://schemas.microsoft.com/office/drawing/2014/main" id="{15BFBC18-3CBA-8DB3-9FC1-D6C871DD0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7224" y="5452043"/>
            <a:ext cx="9377549" cy="1655762"/>
          </a:xfrm>
        </p:spPr>
        <p:txBody>
          <a:bodyPr/>
          <a:lstStyle/>
          <a:p>
            <a:r>
              <a:rPr lang="hu-HU" dirty="0">
                <a:solidFill>
                  <a:srgbClr val="002060"/>
                </a:solidFill>
                <a:ea typeface="RODE Noto Sans Hindi B" panose="020B0802040504020204" pitchFamily="34" charset="0"/>
                <a:cs typeface="RODE Noto Sans Hindi B" panose="020B0802040504020204" pitchFamily="34" charset="0"/>
              </a:rPr>
              <a:t>NATIONAL REPORT - HUNGARY</a:t>
            </a:r>
            <a:endParaRPr lang="hu-DE" dirty="0">
              <a:solidFill>
                <a:srgbClr val="002060"/>
              </a:solidFill>
              <a:ea typeface="RODE Noto Sans Hindi B" panose="020B0802040504020204" pitchFamily="34" charset="0"/>
              <a:cs typeface="RODE Noto Sans Hindi B" panose="020B0802040504020204" pitchFamily="34" charset="0"/>
            </a:endParaRPr>
          </a:p>
          <a:p>
            <a:r>
              <a:rPr lang="hu-HU" dirty="0">
                <a:solidFill>
                  <a:srgbClr val="002060"/>
                </a:solidFill>
                <a:ea typeface="RODE Noto Sans Hindi B" panose="020B0802040504020204" pitchFamily="34" charset="0"/>
                <a:cs typeface="RODE Noto Sans Hindi B" panose="020B0802040504020204" pitchFamily="34" charset="0"/>
              </a:rPr>
              <a:t>Peter Almos</a:t>
            </a:r>
            <a:endParaRPr lang="hu-DE" dirty="0">
              <a:solidFill>
                <a:srgbClr val="002060"/>
              </a:solidFill>
              <a:ea typeface="RODE Noto Sans Hindi B" panose="020B0802040504020204" pitchFamily="34" charset="0"/>
              <a:cs typeface="RODE Noto Sans Hindi B" panose="020B08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3966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50A249-76BE-4939-CE21-8CD188BC7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Artificial</a:t>
            </a:r>
            <a:r>
              <a:rPr lang="hu-HU" dirty="0"/>
              <a:t> </a:t>
            </a:r>
            <a:r>
              <a:rPr lang="hu-HU" dirty="0" err="1"/>
              <a:t>intelligence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59DE141-D7DA-B9C0-D3BC-60037C69D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dirty="0">
                <a:solidFill>
                  <a:srgbClr val="C00000"/>
                </a:solidFill>
              </a:rPr>
              <a:t>• </a:t>
            </a:r>
            <a:r>
              <a:rPr lang="hu-HU" dirty="0" err="1">
                <a:solidFill>
                  <a:srgbClr val="C00000"/>
                </a:solidFill>
              </a:rPr>
              <a:t>Does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medical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chamber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have</a:t>
            </a:r>
            <a:r>
              <a:rPr lang="hu-HU" dirty="0">
                <a:solidFill>
                  <a:srgbClr val="C00000"/>
                </a:solidFill>
              </a:rPr>
              <a:t> a </a:t>
            </a:r>
            <a:r>
              <a:rPr lang="hu-HU" dirty="0" err="1">
                <a:solidFill>
                  <a:srgbClr val="C00000"/>
                </a:solidFill>
              </a:rPr>
              <a:t>developed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position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on</a:t>
            </a:r>
            <a:r>
              <a:rPr lang="hu-HU" dirty="0">
                <a:solidFill>
                  <a:srgbClr val="C00000"/>
                </a:solidFill>
              </a:rPr>
              <a:t> AI?</a:t>
            </a:r>
          </a:p>
          <a:p>
            <a:pPr marL="0" indent="0">
              <a:buNone/>
            </a:pPr>
            <a:r>
              <a:rPr lang="hu-HU" dirty="0"/>
              <a:t>No</a:t>
            </a:r>
          </a:p>
          <a:p>
            <a:r>
              <a:rPr lang="hu-HU" dirty="0" err="1">
                <a:solidFill>
                  <a:srgbClr val="C00000"/>
                </a:solidFill>
              </a:rPr>
              <a:t>Do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inform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members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about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developments</a:t>
            </a:r>
            <a:r>
              <a:rPr lang="hu-HU" dirty="0">
                <a:solidFill>
                  <a:srgbClr val="C00000"/>
                </a:solidFill>
              </a:rPr>
              <a:t> in AI, and </a:t>
            </a:r>
            <a:r>
              <a:rPr lang="hu-HU" dirty="0" err="1">
                <a:solidFill>
                  <a:srgbClr val="C00000"/>
                </a:solidFill>
              </a:rPr>
              <a:t>if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so</a:t>
            </a:r>
            <a:r>
              <a:rPr lang="hu-HU" dirty="0">
                <a:solidFill>
                  <a:srgbClr val="C00000"/>
                </a:solidFill>
              </a:rPr>
              <a:t>, </a:t>
            </a:r>
            <a:r>
              <a:rPr lang="hu-HU" dirty="0" err="1">
                <a:solidFill>
                  <a:srgbClr val="C00000"/>
                </a:solidFill>
              </a:rPr>
              <a:t>how</a:t>
            </a:r>
            <a:r>
              <a:rPr lang="hu-HU" dirty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buying</a:t>
            </a:r>
            <a:r>
              <a:rPr lang="hu-HU" dirty="0"/>
              <a:t> an online </a:t>
            </a:r>
            <a:r>
              <a:rPr lang="hu-HU" dirty="0" err="1"/>
              <a:t>course</a:t>
            </a:r>
            <a:endParaRPr lang="hu-HU" dirty="0"/>
          </a:p>
          <a:p>
            <a:r>
              <a:rPr lang="hu-HU" dirty="0" err="1">
                <a:solidFill>
                  <a:srgbClr val="C00000"/>
                </a:solidFill>
              </a:rPr>
              <a:t>Do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anticipate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using</a:t>
            </a:r>
            <a:r>
              <a:rPr lang="hu-HU" dirty="0">
                <a:solidFill>
                  <a:srgbClr val="C00000"/>
                </a:solidFill>
              </a:rPr>
              <a:t> AI </a:t>
            </a:r>
            <a:r>
              <a:rPr lang="hu-HU" dirty="0" err="1">
                <a:solidFill>
                  <a:srgbClr val="C00000"/>
                </a:solidFill>
              </a:rPr>
              <a:t>to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plan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deployment</a:t>
            </a:r>
            <a:r>
              <a:rPr lang="hu-HU" dirty="0">
                <a:solidFill>
                  <a:srgbClr val="C00000"/>
                </a:solidFill>
              </a:rPr>
              <a:t> of </a:t>
            </a:r>
            <a:r>
              <a:rPr lang="hu-HU" dirty="0" err="1">
                <a:solidFill>
                  <a:srgbClr val="C00000"/>
                </a:solidFill>
              </a:rPr>
              <a:t>medical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personnel</a:t>
            </a:r>
            <a:r>
              <a:rPr lang="hu-HU" dirty="0">
                <a:solidFill>
                  <a:srgbClr val="C00000"/>
                </a:solidFill>
              </a:rPr>
              <a:t> in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country?</a:t>
            </a:r>
          </a:p>
          <a:p>
            <a:pPr marL="0" indent="0">
              <a:buNone/>
            </a:pPr>
            <a:r>
              <a:rPr lang="hu-HU" dirty="0"/>
              <a:t>The </a:t>
            </a:r>
            <a:r>
              <a:rPr lang="hu-HU" dirty="0" err="1"/>
              <a:t>government</a:t>
            </a:r>
            <a:r>
              <a:rPr lang="hu-HU" dirty="0"/>
              <a:t> is </a:t>
            </a:r>
            <a:r>
              <a:rPr lang="hu-HU" dirty="0" err="1"/>
              <a:t>working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pilot </a:t>
            </a:r>
            <a:r>
              <a:rPr lang="hu-HU" dirty="0" err="1"/>
              <a:t>projects</a:t>
            </a:r>
            <a:r>
              <a:rPr lang="hu-HU" dirty="0"/>
              <a:t> in </a:t>
            </a:r>
            <a:r>
              <a:rPr lang="hu-HU" dirty="0" err="1"/>
              <a:t>radiology</a:t>
            </a:r>
            <a:r>
              <a:rPr lang="hu-HU" dirty="0"/>
              <a:t> and </a:t>
            </a:r>
            <a:r>
              <a:rPr lang="hu-HU" dirty="0" err="1"/>
              <a:t>histology</a:t>
            </a:r>
            <a:r>
              <a:rPr lang="hu-HU" dirty="0"/>
              <a:t>, </a:t>
            </a:r>
            <a:r>
              <a:rPr lang="hu-HU" dirty="0" err="1"/>
              <a:t>also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medical</a:t>
            </a:r>
            <a:r>
              <a:rPr lang="hu-HU" dirty="0"/>
              <a:t> </a:t>
            </a:r>
            <a:r>
              <a:rPr lang="hu-HU" dirty="0" err="1"/>
              <a:t>data</a:t>
            </a:r>
            <a:endParaRPr lang="hu-HU" dirty="0"/>
          </a:p>
          <a:p>
            <a:r>
              <a:rPr lang="hu-HU" dirty="0" err="1">
                <a:solidFill>
                  <a:srgbClr val="C00000"/>
                </a:solidFill>
              </a:rPr>
              <a:t>What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role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would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medical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chamber</a:t>
            </a:r>
            <a:r>
              <a:rPr lang="hu-HU" dirty="0">
                <a:solidFill>
                  <a:srgbClr val="C00000"/>
                </a:solidFill>
              </a:rPr>
              <a:t> play in </a:t>
            </a:r>
            <a:r>
              <a:rPr lang="hu-HU" dirty="0" err="1">
                <a:solidFill>
                  <a:srgbClr val="C00000"/>
                </a:solidFill>
              </a:rPr>
              <a:t>this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process</a:t>
            </a:r>
            <a:r>
              <a:rPr lang="hu-HU" dirty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not</a:t>
            </a:r>
            <a:r>
              <a:rPr lang="hu-HU" dirty="0"/>
              <a:t> </a:t>
            </a:r>
            <a:r>
              <a:rPr lang="hu-HU" dirty="0" err="1"/>
              <a:t>involved</a:t>
            </a:r>
            <a:endParaRPr lang="hu-HU" dirty="0"/>
          </a:p>
          <a:p>
            <a:r>
              <a:rPr lang="hu-HU" dirty="0" err="1">
                <a:solidFill>
                  <a:srgbClr val="C00000"/>
                </a:solidFill>
              </a:rPr>
              <a:t>Are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there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any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plans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for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medical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chamber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to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use</a:t>
            </a:r>
            <a:r>
              <a:rPr lang="hu-HU" dirty="0">
                <a:solidFill>
                  <a:srgbClr val="C00000"/>
                </a:solidFill>
              </a:rPr>
              <a:t> AI in </a:t>
            </a:r>
            <a:r>
              <a:rPr lang="hu-HU" dirty="0" err="1">
                <a:solidFill>
                  <a:srgbClr val="C00000"/>
                </a:solidFill>
              </a:rPr>
              <a:t>its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work</a:t>
            </a:r>
            <a:r>
              <a:rPr lang="hu-HU" dirty="0">
                <a:solidFill>
                  <a:srgbClr val="C00000"/>
                </a:solidFill>
              </a:rPr>
              <a:t>, </a:t>
            </a:r>
            <a:r>
              <a:rPr lang="hu-HU" dirty="0" err="1">
                <a:solidFill>
                  <a:srgbClr val="C00000"/>
                </a:solidFill>
              </a:rPr>
              <a:t>e.g</a:t>
            </a:r>
            <a:r>
              <a:rPr lang="hu-HU" dirty="0">
                <a:solidFill>
                  <a:srgbClr val="C00000"/>
                </a:solidFill>
              </a:rPr>
              <a:t>. in </a:t>
            </a:r>
            <a:r>
              <a:rPr lang="hu-HU" dirty="0" err="1">
                <a:solidFill>
                  <a:srgbClr val="C00000"/>
                </a:solidFill>
              </a:rPr>
              <a:t>the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area</a:t>
            </a:r>
            <a:r>
              <a:rPr lang="hu-HU" dirty="0">
                <a:solidFill>
                  <a:srgbClr val="C00000"/>
                </a:solidFill>
              </a:rPr>
              <a:t> of </a:t>
            </a:r>
            <a:r>
              <a:rPr lang="hu-HU" dirty="0" err="1">
                <a:solidFill>
                  <a:srgbClr val="C00000"/>
                </a:solidFill>
              </a:rPr>
              <a:t>member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administration</a:t>
            </a:r>
            <a:r>
              <a:rPr lang="hu-HU" dirty="0">
                <a:solidFill>
                  <a:srgbClr val="C00000"/>
                </a:solidFill>
              </a:rPr>
              <a:t>? </a:t>
            </a:r>
            <a:r>
              <a:rPr lang="hu-HU" dirty="0" err="1">
                <a:solidFill>
                  <a:srgbClr val="C00000"/>
                </a:solidFill>
              </a:rPr>
              <a:t>Do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already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use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it</a:t>
            </a:r>
            <a:r>
              <a:rPr lang="hu-HU" dirty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would</a:t>
            </a:r>
            <a:r>
              <a:rPr lang="hu-HU" dirty="0"/>
              <a:t> like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use</a:t>
            </a:r>
            <a:r>
              <a:rPr lang="hu-HU" dirty="0"/>
              <a:t> </a:t>
            </a:r>
            <a:r>
              <a:rPr lang="hu-HU" dirty="0" err="1"/>
              <a:t>it</a:t>
            </a:r>
            <a:r>
              <a:rPr lang="hu-HU" dirty="0"/>
              <a:t> in </a:t>
            </a:r>
            <a:r>
              <a:rPr lang="hu-HU" dirty="0" err="1"/>
              <a:t>our</a:t>
            </a:r>
            <a:r>
              <a:rPr lang="hu-HU" dirty="0"/>
              <a:t> app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support</a:t>
            </a:r>
            <a:r>
              <a:rPr lang="hu-HU" dirty="0"/>
              <a:t> decision </a:t>
            </a:r>
            <a:r>
              <a:rPr lang="hu-HU" dirty="0" err="1"/>
              <a:t>making</a:t>
            </a:r>
            <a:r>
              <a:rPr lang="hu-HU" dirty="0"/>
              <a:t> (</a:t>
            </a:r>
            <a:r>
              <a:rPr lang="hu-HU" dirty="0" err="1"/>
              <a:t>e.g</a:t>
            </a:r>
            <a:r>
              <a:rPr lang="hu-HU" dirty="0"/>
              <a:t>. </a:t>
            </a:r>
            <a:r>
              <a:rPr lang="hu-HU" dirty="0" err="1"/>
              <a:t>drug</a:t>
            </a:r>
            <a:r>
              <a:rPr lang="hu-HU" dirty="0"/>
              <a:t> </a:t>
            </a:r>
            <a:r>
              <a:rPr lang="hu-HU" dirty="0" err="1"/>
              <a:t>interactions</a:t>
            </a:r>
            <a:r>
              <a:rPr lang="hu-HU" dirty="0"/>
              <a:t>)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57422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F218BC-125F-46A9-EE94-346BAF9FE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New </a:t>
            </a:r>
            <a:r>
              <a:rPr lang="hu-HU" dirty="0" err="1"/>
              <a:t>generations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medical</a:t>
            </a:r>
            <a:r>
              <a:rPr lang="hu-HU" dirty="0"/>
              <a:t> </a:t>
            </a:r>
            <a:r>
              <a:rPr lang="hu-HU" dirty="0" err="1"/>
              <a:t>chambers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29A6A5-3F50-8008-A823-A17F3C827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>
                <a:solidFill>
                  <a:srgbClr val="C00000"/>
                </a:solidFill>
              </a:rPr>
              <a:t>What</a:t>
            </a:r>
            <a:r>
              <a:rPr lang="hu-HU" dirty="0">
                <a:solidFill>
                  <a:srgbClr val="C00000"/>
                </a:solidFill>
              </a:rPr>
              <a:t> is </a:t>
            </a:r>
            <a:r>
              <a:rPr lang="hu-HU" dirty="0" err="1">
                <a:solidFill>
                  <a:srgbClr val="C00000"/>
                </a:solidFill>
              </a:rPr>
              <a:t>the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age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distribution</a:t>
            </a:r>
            <a:r>
              <a:rPr lang="hu-HU" dirty="0">
                <a:solidFill>
                  <a:srgbClr val="C00000"/>
                </a:solidFill>
              </a:rPr>
              <a:t> of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members</a:t>
            </a:r>
            <a:r>
              <a:rPr lang="hu-HU" dirty="0">
                <a:solidFill>
                  <a:srgbClr val="C00000"/>
                </a:solidFill>
              </a:rPr>
              <a:t>?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27B130-464D-EC0E-43D0-C3074883A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084" y="2336800"/>
            <a:ext cx="7683500" cy="452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542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F218BC-125F-46A9-EE94-346BAF9FE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New </a:t>
            </a:r>
            <a:r>
              <a:rPr lang="hu-HU" dirty="0" err="1"/>
              <a:t>generations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medical</a:t>
            </a:r>
            <a:r>
              <a:rPr lang="hu-HU" dirty="0"/>
              <a:t> </a:t>
            </a:r>
            <a:r>
              <a:rPr lang="hu-HU" dirty="0" err="1"/>
              <a:t>chambers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29A6A5-3F50-8008-A823-A17F3C827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err="1">
                <a:solidFill>
                  <a:srgbClr val="C00000"/>
                </a:solidFill>
              </a:rPr>
              <a:t>Do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have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any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numbers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on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age</a:t>
            </a:r>
            <a:r>
              <a:rPr lang="hu-HU" dirty="0">
                <a:solidFill>
                  <a:srgbClr val="C00000"/>
                </a:solidFill>
              </a:rPr>
              <a:t> of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medical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chamber’s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leadership</a:t>
            </a:r>
            <a:r>
              <a:rPr lang="hu-HU" dirty="0">
                <a:solidFill>
                  <a:srgbClr val="C00000"/>
                </a:solidFill>
              </a:rPr>
              <a:t> (</a:t>
            </a:r>
            <a:r>
              <a:rPr lang="hu-HU" dirty="0" err="1">
                <a:solidFill>
                  <a:srgbClr val="C00000"/>
                </a:solidFill>
              </a:rPr>
              <a:t>Executive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board</a:t>
            </a:r>
            <a:r>
              <a:rPr lang="hu-HU" dirty="0">
                <a:solidFill>
                  <a:srgbClr val="C00000"/>
                </a:solidFill>
              </a:rPr>
              <a:t>, General Assembly etc.)?</a:t>
            </a:r>
          </a:p>
          <a:p>
            <a:pPr marL="0" indent="0">
              <a:buNone/>
            </a:pPr>
            <a:r>
              <a:rPr lang="hu-HU" dirty="0" err="1"/>
              <a:t>Board</a:t>
            </a:r>
            <a:r>
              <a:rPr lang="hu-HU" dirty="0"/>
              <a:t> - 9 </a:t>
            </a:r>
            <a:r>
              <a:rPr lang="hu-HU" dirty="0" err="1"/>
              <a:t>members</a:t>
            </a:r>
            <a:r>
              <a:rPr lang="hu-HU" dirty="0"/>
              <a:t> (28, 40, 45, 50, 53, 65, 66, 68)</a:t>
            </a:r>
          </a:p>
          <a:p>
            <a:r>
              <a:rPr lang="hu-HU" dirty="0" err="1">
                <a:solidFill>
                  <a:srgbClr val="C00000"/>
                </a:solidFill>
              </a:rPr>
              <a:t>Are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there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concepts</a:t>
            </a:r>
            <a:r>
              <a:rPr lang="hu-HU" dirty="0">
                <a:solidFill>
                  <a:srgbClr val="C00000"/>
                </a:solidFill>
              </a:rPr>
              <a:t>, </a:t>
            </a:r>
            <a:r>
              <a:rPr lang="hu-HU" dirty="0" err="1">
                <a:solidFill>
                  <a:srgbClr val="C00000"/>
                </a:solidFill>
              </a:rPr>
              <a:t>either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concrete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or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planned</a:t>
            </a:r>
            <a:r>
              <a:rPr lang="hu-HU" dirty="0">
                <a:solidFill>
                  <a:srgbClr val="C00000"/>
                </a:solidFill>
              </a:rPr>
              <a:t>, </a:t>
            </a:r>
            <a:r>
              <a:rPr lang="hu-HU" dirty="0" err="1">
                <a:solidFill>
                  <a:srgbClr val="C00000"/>
                </a:solidFill>
              </a:rPr>
              <a:t>to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encourage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young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doctors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to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become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involved</a:t>
            </a:r>
            <a:r>
              <a:rPr lang="hu-HU" dirty="0">
                <a:solidFill>
                  <a:srgbClr val="C00000"/>
                </a:solidFill>
              </a:rPr>
              <a:t> in </a:t>
            </a:r>
            <a:r>
              <a:rPr lang="hu-HU" dirty="0" err="1">
                <a:solidFill>
                  <a:srgbClr val="C00000"/>
                </a:solidFill>
              </a:rPr>
              <a:t>the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work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or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bodies</a:t>
            </a:r>
            <a:r>
              <a:rPr lang="hu-HU" dirty="0">
                <a:solidFill>
                  <a:srgbClr val="C00000"/>
                </a:solidFill>
              </a:rPr>
              <a:t>/</a:t>
            </a:r>
            <a:r>
              <a:rPr lang="hu-HU" dirty="0" err="1">
                <a:solidFill>
                  <a:srgbClr val="C00000"/>
                </a:solidFill>
              </a:rPr>
              <a:t>committees</a:t>
            </a:r>
            <a:r>
              <a:rPr lang="hu-HU" dirty="0">
                <a:solidFill>
                  <a:srgbClr val="C00000"/>
                </a:solidFill>
              </a:rPr>
              <a:t> of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medical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chambers</a:t>
            </a:r>
            <a:r>
              <a:rPr lang="hu-HU" dirty="0">
                <a:solidFill>
                  <a:srgbClr val="C00000"/>
                </a:solidFill>
              </a:rPr>
              <a:t>? </a:t>
            </a:r>
            <a:r>
              <a:rPr lang="hu-HU" dirty="0" err="1">
                <a:solidFill>
                  <a:srgbClr val="C00000"/>
                </a:solidFill>
              </a:rPr>
              <a:t>If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so</a:t>
            </a:r>
            <a:r>
              <a:rPr lang="hu-HU" dirty="0">
                <a:solidFill>
                  <a:srgbClr val="C00000"/>
                </a:solidFill>
              </a:rPr>
              <a:t>, </a:t>
            </a:r>
            <a:r>
              <a:rPr lang="hu-HU" dirty="0" err="1">
                <a:solidFill>
                  <a:srgbClr val="C00000"/>
                </a:solidFill>
              </a:rPr>
              <a:t>what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are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these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concepts</a:t>
            </a:r>
            <a:r>
              <a:rPr lang="hu-HU" dirty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hu-HU" dirty="0" err="1"/>
              <a:t>Medical</a:t>
            </a:r>
            <a:r>
              <a:rPr lang="hu-HU" dirty="0"/>
              <a:t> </a:t>
            </a:r>
            <a:r>
              <a:rPr lang="hu-HU" dirty="0" err="1"/>
              <a:t>students</a:t>
            </a:r>
            <a:r>
              <a:rPr lang="hu-HU" dirty="0"/>
              <a:t> - </a:t>
            </a:r>
            <a:r>
              <a:rPr lang="hu-HU" dirty="0" err="1"/>
              <a:t>associate</a:t>
            </a:r>
            <a:r>
              <a:rPr lang="hu-HU" dirty="0"/>
              <a:t> </a:t>
            </a:r>
            <a:r>
              <a:rPr lang="hu-HU" dirty="0" err="1"/>
              <a:t>members</a:t>
            </a:r>
            <a:r>
              <a:rPr lang="hu-HU" dirty="0"/>
              <a:t>, </a:t>
            </a:r>
            <a:r>
              <a:rPr lang="hu-HU" dirty="0" err="1"/>
              <a:t>residents</a:t>
            </a:r>
            <a:r>
              <a:rPr lang="hu-HU" dirty="0"/>
              <a:t>: free </a:t>
            </a:r>
            <a:r>
              <a:rPr lang="hu-HU" dirty="0" err="1"/>
              <a:t>membership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first</a:t>
            </a:r>
            <a:r>
              <a:rPr lang="hu-HU" dirty="0"/>
              <a:t> </a:t>
            </a:r>
            <a:r>
              <a:rPr lang="hu-HU" dirty="0" err="1"/>
              <a:t>year</a:t>
            </a:r>
            <a:r>
              <a:rPr lang="hu-HU" dirty="0"/>
              <a:t>, </a:t>
            </a:r>
            <a:r>
              <a:rPr lang="hu-HU" dirty="0" err="1"/>
              <a:t>reduced</a:t>
            </a:r>
            <a:r>
              <a:rPr lang="hu-HU" dirty="0"/>
              <a:t> </a:t>
            </a:r>
            <a:r>
              <a:rPr lang="hu-HU" dirty="0" err="1"/>
              <a:t>membership</a:t>
            </a:r>
            <a:r>
              <a:rPr lang="hu-HU" dirty="0"/>
              <a:t> </a:t>
            </a:r>
            <a:r>
              <a:rPr lang="hu-HU" dirty="0" err="1"/>
              <a:t>until</a:t>
            </a:r>
            <a:r>
              <a:rPr lang="hu-HU" dirty="0"/>
              <a:t> </a:t>
            </a:r>
            <a:r>
              <a:rPr lang="hu-HU" dirty="0" err="1"/>
              <a:t>specialisation</a:t>
            </a:r>
            <a:r>
              <a:rPr lang="hu-HU" dirty="0"/>
              <a:t>, </a:t>
            </a:r>
            <a:r>
              <a:rPr lang="hu-HU" dirty="0" err="1"/>
              <a:t>platforms</a:t>
            </a:r>
            <a:r>
              <a:rPr lang="hu-HU" dirty="0"/>
              <a:t> of </a:t>
            </a:r>
            <a:r>
              <a:rPr lang="hu-HU" dirty="0" err="1"/>
              <a:t>communications</a:t>
            </a:r>
            <a:r>
              <a:rPr lang="hu-HU" dirty="0"/>
              <a:t>, </a:t>
            </a:r>
            <a:r>
              <a:rPr lang="hu-HU" dirty="0" err="1"/>
              <a:t>residents</a:t>
            </a:r>
            <a:r>
              <a:rPr lang="hu-HU" dirty="0"/>
              <a:t>’ </a:t>
            </a:r>
            <a:r>
              <a:rPr lang="hu-HU" dirty="0" err="1"/>
              <a:t>division</a:t>
            </a:r>
            <a:r>
              <a:rPr lang="hu-HU" dirty="0"/>
              <a:t> (1 of 7)</a:t>
            </a:r>
          </a:p>
          <a:p>
            <a:r>
              <a:rPr lang="hu-HU" dirty="0" err="1">
                <a:solidFill>
                  <a:srgbClr val="C00000"/>
                </a:solidFill>
              </a:rPr>
              <a:t>How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many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young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people</a:t>
            </a:r>
            <a:r>
              <a:rPr lang="hu-HU" dirty="0">
                <a:solidFill>
                  <a:srgbClr val="C00000"/>
                </a:solidFill>
              </a:rPr>
              <a:t> in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country </a:t>
            </a:r>
            <a:r>
              <a:rPr lang="hu-HU" dirty="0" err="1">
                <a:solidFill>
                  <a:srgbClr val="C00000"/>
                </a:solidFill>
              </a:rPr>
              <a:t>are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interested</a:t>
            </a:r>
            <a:r>
              <a:rPr lang="hu-HU" dirty="0">
                <a:solidFill>
                  <a:srgbClr val="C00000"/>
                </a:solidFill>
              </a:rPr>
              <a:t> in </a:t>
            </a:r>
            <a:r>
              <a:rPr lang="hu-HU" dirty="0" err="1">
                <a:solidFill>
                  <a:srgbClr val="C00000"/>
                </a:solidFill>
              </a:rPr>
              <a:t>studying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medicine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each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year</a:t>
            </a:r>
            <a:r>
              <a:rPr lang="hu-HU" dirty="0">
                <a:solidFill>
                  <a:srgbClr val="C00000"/>
                </a:solidFill>
              </a:rPr>
              <a:t>?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93569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F218BC-125F-46A9-EE94-346BAF9FE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New </a:t>
            </a:r>
            <a:r>
              <a:rPr lang="hu-HU" dirty="0" err="1"/>
              <a:t>generations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medical</a:t>
            </a:r>
            <a:r>
              <a:rPr lang="hu-HU" dirty="0"/>
              <a:t> </a:t>
            </a:r>
            <a:r>
              <a:rPr lang="hu-HU" dirty="0" err="1"/>
              <a:t>chambers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29A6A5-3F50-8008-A823-A17F3C827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781F50A-BB49-E2F5-77EE-550E18131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811" y="1256102"/>
            <a:ext cx="7973917" cy="549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1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F218BC-125F-46A9-EE94-346BAF9FE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New </a:t>
            </a:r>
            <a:r>
              <a:rPr lang="hu-HU" dirty="0" err="1"/>
              <a:t>generations</a:t>
            </a:r>
            <a:r>
              <a:rPr lang="hu-HU" dirty="0"/>
              <a:t> in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medical</a:t>
            </a:r>
            <a:r>
              <a:rPr lang="hu-HU" dirty="0"/>
              <a:t> </a:t>
            </a:r>
            <a:r>
              <a:rPr lang="hu-HU" dirty="0" err="1"/>
              <a:t>chambers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29A6A5-3F50-8008-A823-A17F3C827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 err="1">
                <a:solidFill>
                  <a:srgbClr val="C00000"/>
                </a:solidFill>
              </a:rPr>
              <a:t>How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many</a:t>
            </a:r>
            <a:r>
              <a:rPr lang="hu-HU" dirty="0">
                <a:solidFill>
                  <a:srgbClr val="C00000"/>
                </a:solidFill>
              </a:rPr>
              <a:t> of </a:t>
            </a:r>
            <a:r>
              <a:rPr lang="hu-HU" dirty="0" err="1">
                <a:solidFill>
                  <a:srgbClr val="C00000"/>
                </a:solidFill>
              </a:rPr>
              <a:t>these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individuals</a:t>
            </a:r>
            <a:r>
              <a:rPr lang="hu-HU" dirty="0">
                <a:solidFill>
                  <a:srgbClr val="C00000"/>
                </a:solidFill>
              </a:rPr>
              <a:t> end </a:t>
            </a:r>
            <a:r>
              <a:rPr lang="hu-HU" dirty="0" err="1">
                <a:solidFill>
                  <a:srgbClr val="C00000"/>
                </a:solidFill>
              </a:rPr>
              <a:t>up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studying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medicine</a:t>
            </a:r>
            <a:r>
              <a:rPr lang="hu-HU" dirty="0">
                <a:solidFill>
                  <a:srgbClr val="C00000"/>
                </a:solidFill>
              </a:rPr>
              <a:t>? </a:t>
            </a:r>
          </a:p>
          <a:p>
            <a:pPr marL="0" indent="0">
              <a:buNone/>
            </a:pPr>
            <a:r>
              <a:rPr lang="hu-HU" dirty="0"/>
              <a:t>1200</a:t>
            </a:r>
          </a:p>
          <a:p>
            <a:endParaRPr lang="hu-HU" dirty="0"/>
          </a:p>
          <a:p>
            <a:r>
              <a:rPr lang="hu-HU" dirty="0" err="1">
                <a:solidFill>
                  <a:srgbClr val="C00000"/>
                </a:solidFill>
              </a:rPr>
              <a:t>What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role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does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medical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chamber</a:t>
            </a:r>
            <a:r>
              <a:rPr lang="hu-HU" dirty="0">
                <a:solidFill>
                  <a:srgbClr val="C00000"/>
                </a:solidFill>
              </a:rPr>
              <a:t> play in </a:t>
            </a:r>
            <a:r>
              <a:rPr lang="hu-HU" dirty="0" err="1">
                <a:solidFill>
                  <a:srgbClr val="C00000"/>
                </a:solidFill>
              </a:rPr>
              <a:t>encouraging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young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people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to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study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medicine</a:t>
            </a:r>
            <a:r>
              <a:rPr lang="hu-HU" dirty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hu-HU" dirty="0"/>
              <a:t>Public </a:t>
            </a:r>
            <a:r>
              <a:rPr lang="hu-HU" dirty="0" err="1"/>
              <a:t>messages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565415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9B5E36-406B-D202-0D3B-79E5A5EA9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Involvement</a:t>
            </a:r>
            <a:r>
              <a:rPr lang="hu-HU" dirty="0"/>
              <a:t> in </a:t>
            </a:r>
            <a:r>
              <a:rPr lang="hu-HU" dirty="0" err="1"/>
              <a:t>planning</a:t>
            </a:r>
            <a:r>
              <a:rPr lang="hu-HU" dirty="0"/>
              <a:t> of </a:t>
            </a:r>
            <a:r>
              <a:rPr lang="hu-HU" dirty="0" err="1"/>
              <a:t>medical</a:t>
            </a:r>
            <a:r>
              <a:rPr lang="hu-HU" dirty="0"/>
              <a:t> </a:t>
            </a:r>
            <a:r>
              <a:rPr lang="hu-HU" dirty="0" err="1"/>
              <a:t>personnel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8CE339A-16F7-A3F7-7568-790409F12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err="1">
                <a:solidFill>
                  <a:srgbClr val="C00000"/>
                </a:solidFill>
              </a:rPr>
              <a:t>How</a:t>
            </a:r>
            <a:r>
              <a:rPr lang="hu-HU" dirty="0">
                <a:solidFill>
                  <a:srgbClr val="C00000"/>
                </a:solidFill>
              </a:rPr>
              <a:t> is </a:t>
            </a:r>
            <a:r>
              <a:rPr lang="hu-HU" dirty="0" err="1">
                <a:solidFill>
                  <a:srgbClr val="C00000"/>
                </a:solidFill>
              </a:rPr>
              <a:t>the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planning</a:t>
            </a:r>
            <a:r>
              <a:rPr lang="hu-HU" dirty="0">
                <a:solidFill>
                  <a:srgbClr val="C00000"/>
                </a:solidFill>
              </a:rPr>
              <a:t> of </a:t>
            </a:r>
            <a:r>
              <a:rPr lang="hu-HU" dirty="0" err="1">
                <a:solidFill>
                  <a:srgbClr val="C00000"/>
                </a:solidFill>
              </a:rPr>
              <a:t>medical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personnel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organised</a:t>
            </a:r>
            <a:r>
              <a:rPr lang="hu-HU" dirty="0">
                <a:solidFill>
                  <a:srgbClr val="C00000"/>
                </a:solidFill>
              </a:rPr>
              <a:t> in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country?</a:t>
            </a:r>
          </a:p>
          <a:p>
            <a:pPr marL="0" indent="0">
              <a:buNone/>
            </a:pPr>
            <a:r>
              <a:rPr lang="hu-HU" dirty="0" err="1"/>
              <a:t>There</a:t>
            </a:r>
            <a:r>
              <a:rPr lang="hu-HU" dirty="0"/>
              <a:t> is no </a:t>
            </a:r>
            <a:r>
              <a:rPr lang="hu-HU" dirty="0" err="1"/>
              <a:t>reliable</a:t>
            </a:r>
            <a:r>
              <a:rPr lang="hu-HU" dirty="0"/>
              <a:t> </a:t>
            </a:r>
            <a:r>
              <a:rPr lang="hu-HU" dirty="0" err="1"/>
              <a:t>data</a:t>
            </a:r>
            <a:r>
              <a:rPr lang="hu-HU" dirty="0"/>
              <a:t> </a:t>
            </a:r>
            <a:r>
              <a:rPr lang="hu-HU" dirty="0" err="1"/>
              <a:t>on</a:t>
            </a:r>
            <a:r>
              <a:rPr lang="hu-HU" dirty="0"/>
              <a:t> </a:t>
            </a:r>
            <a:r>
              <a:rPr lang="hu-HU" dirty="0" err="1"/>
              <a:t>number</a:t>
            </a:r>
            <a:r>
              <a:rPr lang="hu-HU" dirty="0"/>
              <a:t> of </a:t>
            </a:r>
            <a:r>
              <a:rPr lang="hu-HU" dirty="0" err="1"/>
              <a:t>doctors</a:t>
            </a:r>
            <a:endParaRPr lang="hu-HU" dirty="0"/>
          </a:p>
          <a:p>
            <a:endParaRPr lang="hu-HU" dirty="0"/>
          </a:p>
          <a:p>
            <a:r>
              <a:rPr lang="hu-HU" dirty="0" err="1">
                <a:solidFill>
                  <a:srgbClr val="C00000"/>
                </a:solidFill>
              </a:rPr>
              <a:t>Are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there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any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tools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which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facilitate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this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organisation</a:t>
            </a:r>
            <a:r>
              <a:rPr lang="hu-HU" dirty="0">
                <a:solidFill>
                  <a:srgbClr val="C00000"/>
                </a:solidFill>
              </a:rPr>
              <a:t>? </a:t>
            </a:r>
            <a:r>
              <a:rPr lang="hu-HU" dirty="0" err="1">
                <a:solidFill>
                  <a:srgbClr val="C00000"/>
                </a:solidFill>
              </a:rPr>
              <a:t>Are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there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any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bodies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that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include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all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relevant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stakeholders</a:t>
            </a:r>
            <a:r>
              <a:rPr lang="hu-HU" dirty="0">
                <a:solidFill>
                  <a:srgbClr val="C00000"/>
                </a:solidFill>
              </a:rPr>
              <a:t>, </a:t>
            </a:r>
            <a:r>
              <a:rPr lang="hu-HU" dirty="0" err="1">
                <a:solidFill>
                  <a:srgbClr val="C00000"/>
                </a:solidFill>
              </a:rPr>
              <a:t>besides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the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government</a:t>
            </a:r>
            <a:r>
              <a:rPr lang="hu-HU" dirty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hu-HU" dirty="0"/>
              <a:t>No</a:t>
            </a:r>
          </a:p>
          <a:p>
            <a:r>
              <a:rPr lang="hu-HU" dirty="0">
                <a:solidFill>
                  <a:srgbClr val="C00000"/>
                </a:solidFill>
              </a:rPr>
              <a:t>Is </a:t>
            </a:r>
            <a:r>
              <a:rPr lang="hu-HU" dirty="0" err="1">
                <a:solidFill>
                  <a:srgbClr val="C00000"/>
                </a:solidFill>
              </a:rPr>
              <a:t>your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medical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chamber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involved</a:t>
            </a:r>
            <a:r>
              <a:rPr lang="hu-HU" dirty="0">
                <a:solidFill>
                  <a:srgbClr val="C00000"/>
                </a:solidFill>
              </a:rPr>
              <a:t> in </a:t>
            </a:r>
            <a:r>
              <a:rPr lang="hu-HU" dirty="0" err="1">
                <a:solidFill>
                  <a:srgbClr val="C00000"/>
                </a:solidFill>
              </a:rPr>
              <a:t>the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development</a:t>
            </a:r>
            <a:r>
              <a:rPr lang="hu-HU" dirty="0">
                <a:solidFill>
                  <a:srgbClr val="C00000"/>
                </a:solidFill>
              </a:rPr>
              <a:t> of </a:t>
            </a:r>
            <a:r>
              <a:rPr lang="hu-HU" dirty="0" err="1">
                <a:solidFill>
                  <a:srgbClr val="C00000"/>
                </a:solidFill>
              </a:rPr>
              <a:t>medical</a:t>
            </a:r>
            <a:r>
              <a:rPr lang="hu-HU" dirty="0">
                <a:solidFill>
                  <a:srgbClr val="C00000"/>
                </a:solidFill>
              </a:rPr>
              <a:t> </a:t>
            </a:r>
            <a:r>
              <a:rPr lang="hu-HU" dirty="0" err="1">
                <a:solidFill>
                  <a:srgbClr val="C00000"/>
                </a:solidFill>
              </a:rPr>
              <a:t>personnel</a:t>
            </a:r>
            <a:r>
              <a:rPr lang="hu-HU" dirty="0">
                <a:solidFill>
                  <a:srgbClr val="C00000"/>
                </a:solidFill>
              </a:rPr>
              <a:t>?</a:t>
            </a:r>
          </a:p>
          <a:p>
            <a:pPr marL="0" indent="0">
              <a:buNone/>
            </a:pPr>
            <a:r>
              <a:rPr lang="hu-HU" dirty="0" err="1"/>
              <a:t>Occasionally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369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EF25526-70A8-C97C-ADF7-FE959E135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5562600" cy="1325563"/>
          </a:xfrm>
        </p:spPr>
        <p:txBody>
          <a:bodyPr/>
          <a:lstStyle/>
          <a:p>
            <a:r>
              <a:rPr lang="hu-HU" dirty="0" err="1"/>
              <a:t>Thank</a:t>
            </a:r>
            <a:r>
              <a:rPr lang="hu-HU" dirty="0"/>
              <a:t> </a:t>
            </a:r>
            <a:r>
              <a:rPr lang="hu-HU" dirty="0" err="1"/>
              <a:t>you</a:t>
            </a:r>
            <a:r>
              <a:rPr lang="hu-HU" dirty="0"/>
              <a:t>!</a:t>
            </a:r>
            <a:endParaRPr lang="hu-DE" dirty="0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3733260-6267-168A-6450-CE6087FE08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err="1"/>
              <a:t>almos.peter@mok.hu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53626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404</Words>
  <Application>Microsoft Macintosh PowerPoint</Application>
  <PresentationFormat>Szélesvásznú</PresentationFormat>
  <Paragraphs>41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Office-téma</vt:lpstr>
      <vt:lpstr>PowerPoint-bemutató</vt:lpstr>
      <vt:lpstr>Artificial intelligence</vt:lpstr>
      <vt:lpstr>New generations in the medical chambers</vt:lpstr>
      <vt:lpstr>New generations in the medical chambers</vt:lpstr>
      <vt:lpstr>New generations in the medical chambers</vt:lpstr>
      <vt:lpstr>New generations in the medical chambers</vt:lpstr>
      <vt:lpstr>Involvement in planning of medical personnel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Álmos Péter</dc:creator>
  <cp:lastModifiedBy>Álmos Péter</cp:lastModifiedBy>
  <cp:revision>3</cp:revision>
  <dcterms:created xsi:type="dcterms:W3CDTF">2025-03-20T21:13:34Z</dcterms:created>
  <dcterms:modified xsi:type="dcterms:W3CDTF">2025-09-04T07:04:40Z</dcterms:modified>
</cp:coreProperties>
</file>